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  <a:srgbClr val="BA5915"/>
    <a:srgbClr val="7B6555"/>
    <a:srgbClr val="58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F47AB-9138-4D86-A664-2D88924C3AF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8D2C73-3F48-4C3B-B381-980EEED46A2D}">
      <dgm:prSet/>
      <dgm:spPr/>
      <dgm:t>
        <a:bodyPr/>
        <a:lstStyle/>
        <a:p>
          <a:r>
            <a:rPr lang="it-IT" b="1" i="1" dirty="0"/>
            <a:t>Modus </a:t>
          </a:r>
          <a:r>
            <a:rPr lang="it-IT" b="1" i="1" dirty="0" err="1"/>
            <a:t>ponens</a:t>
          </a:r>
          <a:r>
            <a:rPr lang="it-IT" b="1" i="1" dirty="0"/>
            <a:t> </a:t>
          </a:r>
          <a:r>
            <a:rPr lang="it-IT" b="1" dirty="0"/>
            <a:t>(regola d’inferenza)</a:t>
          </a:r>
          <a:endParaRPr lang="en-US" dirty="0"/>
        </a:p>
      </dgm:t>
    </dgm:pt>
    <dgm:pt modelId="{0662A030-9709-4C23-A924-5170271094DB}" type="parTrans" cxnId="{E7AF9150-4333-443E-84AD-2DC173A559B9}">
      <dgm:prSet/>
      <dgm:spPr/>
      <dgm:t>
        <a:bodyPr/>
        <a:lstStyle/>
        <a:p>
          <a:endParaRPr lang="en-US"/>
        </a:p>
      </dgm:t>
    </dgm:pt>
    <dgm:pt modelId="{BC0BB10F-DDB0-4DF8-AB7A-345A78538A65}" type="sibTrans" cxnId="{E7AF9150-4333-443E-84AD-2DC173A559B9}">
      <dgm:prSet/>
      <dgm:spPr/>
      <dgm:t>
        <a:bodyPr/>
        <a:lstStyle/>
        <a:p>
          <a:endParaRPr lang="en-US"/>
        </a:p>
      </dgm:t>
    </dgm:pt>
    <dgm:pt modelId="{A1BDCBA4-7519-4A35-BF9F-92B795FC80A0}">
      <dgm:prSet/>
      <dgm:spPr/>
      <dgm:t>
        <a:bodyPr/>
        <a:lstStyle/>
        <a:p>
          <a:r>
            <a:rPr lang="it-IT"/>
            <a:t>Posto che siano vere</a:t>
          </a:r>
          <a:endParaRPr lang="en-US"/>
        </a:p>
      </dgm:t>
    </dgm:pt>
    <dgm:pt modelId="{BCD615EF-DC73-4D9F-96A9-4942B0856472}" type="parTrans" cxnId="{AA9F72ED-DA90-40DB-BE88-6164D8B3F229}">
      <dgm:prSet/>
      <dgm:spPr/>
      <dgm:t>
        <a:bodyPr/>
        <a:lstStyle/>
        <a:p>
          <a:endParaRPr lang="en-US"/>
        </a:p>
      </dgm:t>
    </dgm:pt>
    <dgm:pt modelId="{0D0190C8-80D6-4148-A669-2379727F916A}" type="sibTrans" cxnId="{AA9F72ED-DA90-40DB-BE88-6164D8B3F229}">
      <dgm:prSet/>
      <dgm:spPr/>
      <dgm:t>
        <a:bodyPr/>
        <a:lstStyle/>
        <a:p>
          <a:endParaRPr lang="en-US"/>
        </a:p>
      </dgm:t>
    </dgm:pt>
    <dgm:pt modelId="{F0FB1942-7E79-4BAD-8E52-0B8EFFEA4373}">
      <dgm:prSet/>
      <dgm:spPr/>
      <dgm:t>
        <a:bodyPr/>
        <a:lstStyle/>
        <a:p>
          <a:r>
            <a:rPr lang="it-IT" i="1"/>
            <a:t>P</a:t>
          </a:r>
          <a:endParaRPr lang="en-US"/>
        </a:p>
      </dgm:t>
    </dgm:pt>
    <dgm:pt modelId="{58DB7592-A7EC-4B7F-A1D2-AC66E6DE4072}" type="parTrans" cxnId="{3AB98AAD-8588-44BE-804D-EEDC976E26A8}">
      <dgm:prSet/>
      <dgm:spPr/>
      <dgm:t>
        <a:bodyPr/>
        <a:lstStyle/>
        <a:p>
          <a:endParaRPr lang="en-US"/>
        </a:p>
      </dgm:t>
    </dgm:pt>
    <dgm:pt modelId="{1CFB7C24-6563-4A49-83E4-B11A5A7C11EC}" type="sibTrans" cxnId="{3AB98AAD-8588-44BE-804D-EEDC976E26A8}">
      <dgm:prSet/>
      <dgm:spPr/>
      <dgm:t>
        <a:bodyPr/>
        <a:lstStyle/>
        <a:p>
          <a:endParaRPr lang="en-US"/>
        </a:p>
      </dgm:t>
    </dgm:pt>
    <dgm:pt modelId="{B1FEFF4B-5B62-4DA1-B465-1A02C77AF9EB}">
      <dgm:prSet/>
      <dgm:spPr/>
      <dgm:t>
        <a:bodyPr/>
        <a:lstStyle/>
        <a:p>
          <a:r>
            <a:rPr lang="it-IT" i="1"/>
            <a:t>P</a:t>
          </a:r>
          <a:r>
            <a:rPr lang="it-IT">
              <a:sym typeface="Symbol" panose="05050102010706020507" pitchFamily="18" charset="2"/>
            </a:rPr>
            <a:t></a:t>
          </a:r>
          <a:r>
            <a:rPr lang="it-IT" i="1"/>
            <a:t>Q</a:t>
          </a:r>
          <a:endParaRPr lang="en-US"/>
        </a:p>
      </dgm:t>
    </dgm:pt>
    <dgm:pt modelId="{40B144AD-CF0B-4AE9-8F6B-5F97E1140196}" type="parTrans" cxnId="{95F25A79-4C56-40DC-A5BA-96EF6F5AD0E2}">
      <dgm:prSet/>
      <dgm:spPr/>
      <dgm:t>
        <a:bodyPr/>
        <a:lstStyle/>
        <a:p>
          <a:endParaRPr lang="en-US"/>
        </a:p>
      </dgm:t>
    </dgm:pt>
    <dgm:pt modelId="{77D7EA8B-9A2D-410C-AFA1-9BF1589E851F}" type="sibTrans" cxnId="{95F25A79-4C56-40DC-A5BA-96EF6F5AD0E2}">
      <dgm:prSet/>
      <dgm:spPr/>
      <dgm:t>
        <a:bodyPr/>
        <a:lstStyle/>
        <a:p>
          <a:endParaRPr lang="en-US"/>
        </a:p>
      </dgm:t>
    </dgm:pt>
    <dgm:pt modelId="{F6B63906-F22C-479A-810C-69CB0C17CE0F}">
      <dgm:prSet/>
      <dgm:spPr/>
      <dgm:t>
        <a:bodyPr/>
        <a:lstStyle/>
        <a:p>
          <a:r>
            <a:rPr lang="it-IT"/>
            <a:t>segue che è vera </a:t>
          </a:r>
          <a:endParaRPr lang="en-US"/>
        </a:p>
      </dgm:t>
    </dgm:pt>
    <dgm:pt modelId="{02928502-FF22-4AFA-BDDC-92633D6C38F6}" type="parTrans" cxnId="{3BDA4210-6C6F-4B99-87B7-A105DB2EA81E}">
      <dgm:prSet/>
      <dgm:spPr/>
      <dgm:t>
        <a:bodyPr/>
        <a:lstStyle/>
        <a:p>
          <a:endParaRPr lang="en-US"/>
        </a:p>
      </dgm:t>
    </dgm:pt>
    <dgm:pt modelId="{430EE2E3-4F89-470B-B9AB-5E808DC49D24}" type="sibTrans" cxnId="{3BDA4210-6C6F-4B99-87B7-A105DB2EA81E}">
      <dgm:prSet/>
      <dgm:spPr/>
      <dgm:t>
        <a:bodyPr/>
        <a:lstStyle/>
        <a:p>
          <a:endParaRPr lang="en-US"/>
        </a:p>
      </dgm:t>
    </dgm:pt>
    <dgm:pt modelId="{D1DB33BB-1F45-44A7-95D4-6B3ACC7D6165}">
      <dgm:prSet/>
      <dgm:spPr/>
      <dgm:t>
        <a:bodyPr/>
        <a:lstStyle/>
        <a:p>
          <a:r>
            <a:rPr lang="it-IT" i="1"/>
            <a:t>Q</a:t>
          </a:r>
          <a:endParaRPr lang="en-US"/>
        </a:p>
      </dgm:t>
    </dgm:pt>
    <dgm:pt modelId="{720B85EC-5D80-422D-9487-3E2EB066420A}" type="parTrans" cxnId="{06A638A0-7079-47BA-9C50-63F621206225}">
      <dgm:prSet/>
      <dgm:spPr/>
      <dgm:t>
        <a:bodyPr/>
        <a:lstStyle/>
        <a:p>
          <a:endParaRPr lang="en-US"/>
        </a:p>
      </dgm:t>
    </dgm:pt>
    <dgm:pt modelId="{8B781715-9154-4760-A9C2-9B6711DC1830}" type="sibTrans" cxnId="{06A638A0-7079-47BA-9C50-63F621206225}">
      <dgm:prSet/>
      <dgm:spPr/>
      <dgm:t>
        <a:bodyPr/>
        <a:lstStyle/>
        <a:p>
          <a:endParaRPr lang="en-US"/>
        </a:p>
      </dgm:t>
    </dgm:pt>
    <dgm:pt modelId="{CAEEF870-6020-4A45-97E9-8A494B71467C}" type="pres">
      <dgm:prSet presAssocID="{A58F47AB-9138-4D86-A664-2D88924C3AFB}" presName="vert0" presStyleCnt="0">
        <dgm:presLayoutVars>
          <dgm:dir/>
          <dgm:animOne val="branch"/>
          <dgm:animLvl val="lvl"/>
        </dgm:presLayoutVars>
      </dgm:prSet>
      <dgm:spPr/>
    </dgm:pt>
    <dgm:pt modelId="{3E459CCB-C5C3-44AA-8607-840B50810C88}" type="pres">
      <dgm:prSet presAssocID="{288D2C73-3F48-4C3B-B381-980EEED46A2D}" presName="thickLine" presStyleLbl="alignNode1" presStyleIdx="0" presStyleCnt="6"/>
      <dgm:spPr/>
    </dgm:pt>
    <dgm:pt modelId="{A69F06A1-993C-44EA-B663-DB00F23075EB}" type="pres">
      <dgm:prSet presAssocID="{288D2C73-3F48-4C3B-B381-980EEED46A2D}" presName="horz1" presStyleCnt="0"/>
      <dgm:spPr/>
    </dgm:pt>
    <dgm:pt modelId="{AC5AC25B-E01F-4AA6-8576-C8AC22C482DB}" type="pres">
      <dgm:prSet presAssocID="{288D2C73-3F48-4C3B-B381-980EEED46A2D}" presName="tx1" presStyleLbl="revTx" presStyleIdx="0" presStyleCnt="6"/>
      <dgm:spPr/>
    </dgm:pt>
    <dgm:pt modelId="{2DD23723-EEA5-4381-8E74-FF6D5900D7D3}" type="pres">
      <dgm:prSet presAssocID="{288D2C73-3F48-4C3B-B381-980EEED46A2D}" presName="vert1" presStyleCnt="0"/>
      <dgm:spPr/>
    </dgm:pt>
    <dgm:pt modelId="{2F1E3C1A-2CFD-414C-A45D-8B9D8488DA03}" type="pres">
      <dgm:prSet presAssocID="{A1BDCBA4-7519-4A35-BF9F-92B795FC80A0}" presName="thickLine" presStyleLbl="alignNode1" presStyleIdx="1" presStyleCnt="6"/>
      <dgm:spPr/>
    </dgm:pt>
    <dgm:pt modelId="{4031E39B-8B13-4418-B97A-A489AF2BED8B}" type="pres">
      <dgm:prSet presAssocID="{A1BDCBA4-7519-4A35-BF9F-92B795FC80A0}" presName="horz1" presStyleCnt="0"/>
      <dgm:spPr/>
    </dgm:pt>
    <dgm:pt modelId="{83314D2F-4A53-472C-AF87-FB649AB4A21D}" type="pres">
      <dgm:prSet presAssocID="{A1BDCBA4-7519-4A35-BF9F-92B795FC80A0}" presName="tx1" presStyleLbl="revTx" presStyleIdx="1" presStyleCnt="6"/>
      <dgm:spPr/>
    </dgm:pt>
    <dgm:pt modelId="{5B1B8E22-D414-4E3C-9789-4128920EAA24}" type="pres">
      <dgm:prSet presAssocID="{A1BDCBA4-7519-4A35-BF9F-92B795FC80A0}" presName="vert1" presStyleCnt="0"/>
      <dgm:spPr/>
    </dgm:pt>
    <dgm:pt modelId="{0961DD53-7677-4BF6-8BB7-807DFD528462}" type="pres">
      <dgm:prSet presAssocID="{F0FB1942-7E79-4BAD-8E52-0B8EFFEA4373}" presName="thickLine" presStyleLbl="alignNode1" presStyleIdx="2" presStyleCnt="6"/>
      <dgm:spPr/>
    </dgm:pt>
    <dgm:pt modelId="{D698F2C7-4998-4593-963A-8F9C03A1F616}" type="pres">
      <dgm:prSet presAssocID="{F0FB1942-7E79-4BAD-8E52-0B8EFFEA4373}" presName="horz1" presStyleCnt="0"/>
      <dgm:spPr/>
    </dgm:pt>
    <dgm:pt modelId="{5C8DF9A3-CB3A-4BD9-9FF3-8B1654A4D9B6}" type="pres">
      <dgm:prSet presAssocID="{F0FB1942-7E79-4BAD-8E52-0B8EFFEA4373}" presName="tx1" presStyleLbl="revTx" presStyleIdx="2" presStyleCnt="6"/>
      <dgm:spPr/>
    </dgm:pt>
    <dgm:pt modelId="{462CB2F3-8A50-45CA-99DD-8323A194B991}" type="pres">
      <dgm:prSet presAssocID="{F0FB1942-7E79-4BAD-8E52-0B8EFFEA4373}" presName="vert1" presStyleCnt="0"/>
      <dgm:spPr/>
    </dgm:pt>
    <dgm:pt modelId="{AE0AE87F-6D83-48B1-948D-453A4860BF57}" type="pres">
      <dgm:prSet presAssocID="{B1FEFF4B-5B62-4DA1-B465-1A02C77AF9EB}" presName="thickLine" presStyleLbl="alignNode1" presStyleIdx="3" presStyleCnt="6"/>
      <dgm:spPr/>
    </dgm:pt>
    <dgm:pt modelId="{A58FBB3E-1A90-4C69-B3DF-7090BEC2F776}" type="pres">
      <dgm:prSet presAssocID="{B1FEFF4B-5B62-4DA1-B465-1A02C77AF9EB}" presName="horz1" presStyleCnt="0"/>
      <dgm:spPr/>
    </dgm:pt>
    <dgm:pt modelId="{9FCCD933-9D13-40F6-B207-034BFA80EDCC}" type="pres">
      <dgm:prSet presAssocID="{B1FEFF4B-5B62-4DA1-B465-1A02C77AF9EB}" presName="tx1" presStyleLbl="revTx" presStyleIdx="3" presStyleCnt="6"/>
      <dgm:spPr/>
    </dgm:pt>
    <dgm:pt modelId="{BAC53E70-6BB7-4CB1-BD81-5C23D7157F7F}" type="pres">
      <dgm:prSet presAssocID="{B1FEFF4B-5B62-4DA1-B465-1A02C77AF9EB}" presName="vert1" presStyleCnt="0"/>
      <dgm:spPr/>
    </dgm:pt>
    <dgm:pt modelId="{E5003F3D-32B5-46E4-8E3F-1FA09A8ED3CE}" type="pres">
      <dgm:prSet presAssocID="{F6B63906-F22C-479A-810C-69CB0C17CE0F}" presName="thickLine" presStyleLbl="alignNode1" presStyleIdx="4" presStyleCnt="6"/>
      <dgm:spPr/>
    </dgm:pt>
    <dgm:pt modelId="{A81FE410-244F-4D73-838F-73DF0822A3D9}" type="pres">
      <dgm:prSet presAssocID="{F6B63906-F22C-479A-810C-69CB0C17CE0F}" presName="horz1" presStyleCnt="0"/>
      <dgm:spPr/>
    </dgm:pt>
    <dgm:pt modelId="{E1FB2463-5879-4B57-86EF-502389491A8C}" type="pres">
      <dgm:prSet presAssocID="{F6B63906-F22C-479A-810C-69CB0C17CE0F}" presName="tx1" presStyleLbl="revTx" presStyleIdx="4" presStyleCnt="6"/>
      <dgm:spPr/>
    </dgm:pt>
    <dgm:pt modelId="{EF69FB38-6E04-4FF9-80AF-D29F9B17812E}" type="pres">
      <dgm:prSet presAssocID="{F6B63906-F22C-479A-810C-69CB0C17CE0F}" presName="vert1" presStyleCnt="0"/>
      <dgm:spPr/>
    </dgm:pt>
    <dgm:pt modelId="{55265BD2-7CA8-4CB1-A846-793DF794965E}" type="pres">
      <dgm:prSet presAssocID="{D1DB33BB-1F45-44A7-95D4-6B3ACC7D6165}" presName="thickLine" presStyleLbl="alignNode1" presStyleIdx="5" presStyleCnt="6"/>
      <dgm:spPr/>
    </dgm:pt>
    <dgm:pt modelId="{7A50F30E-C53C-4EB9-96DE-B6F3257B5A1C}" type="pres">
      <dgm:prSet presAssocID="{D1DB33BB-1F45-44A7-95D4-6B3ACC7D6165}" presName="horz1" presStyleCnt="0"/>
      <dgm:spPr/>
    </dgm:pt>
    <dgm:pt modelId="{F3068C08-3B0E-4101-9D78-0931DD489E0E}" type="pres">
      <dgm:prSet presAssocID="{D1DB33BB-1F45-44A7-95D4-6B3ACC7D6165}" presName="tx1" presStyleLbl="revTx" presStyleIdx="5" presStyleCnt="6"/>
      <dgm:spPr/>
    </dgm:pt>
    <dgm:pt modelId="{6FD32BC5-EA65-42CA-AE12-7165BD804E77}" type="pres">
      <dgm:prSet presAssocID="{D1DB33BB-1F45-44A7-95D4-6B3ACC7D6165}" presName="vert1" presStyleCnt="0"/>
      <dgm:spPr/>
    </dgm:pt>
  </dgm:ptLst>
  <dgm:cxnLst>
    <dgm:cxn modelId="{3BDA4210-6C6F-4B99-87B7-A105DB2EA81E}" srcId="{A58F47AB-9138-4D86-A664-2D88924C3AFB}" destId="{F6B63906-F22C-479A-810C-69CB0C17CE0F}" srcOrd="4" destOrd="0" parTransId="{02928502-FF22-4AFA-BDDC-92633D6C38F6}" sibTransId="{430EE2E3-4F89-470B-B9AB-5E808DC49D24}"/>
    <dgm:cxn modelId="{B9C6D514-D262-4663-969D-A8A6F1010494}" type="presOf" srcId="{B1FEFF4B-5B62-4DA1-B465-1A02C77AF9EB}" destId="{9FCCD933-9D13-40F6-B207-034BFA80EDCC}" srcOrd="0" destOrd="0" presId="urn:microsoft.com/office/officeart/2008/layout/LinedList"/>
    <dgm:cxn modelId="{77A78A25-82F8-4574-B595-0454614669C0}" type="presOf" srcId="{288D2C73-3F48-4C3B-B381-980EEED46A2D}" destId="{AC5AC25B-E01F-4AA6-8576-C8AC22C482DB}" srcOrd="0" destOrd="0" presId="urn:microsoft.com/office/officeart/2008/layout/LinedList"/>
    <dgm:cxn modelId="{642DEB26-5F3C-4EA9-928A-AF45E43C8861}" type="presOf" srcId="{A58F47AB-9138-4D86-A664-2D88924C3AFB}" destId="{CAEEF870-6020-4A45-97E9-8A494B71467C}" srcOrd="0" destOrd="0" presId="urn:microsoft.com/office/officeart/2008/layout/LinedList"/>
    <dgm:cxn modelId="{61A8E66A-162E-4879-BDD3-24EC532D01B0}" type="presOf" srcId="{F6B63906-F22C-479A-810C-69CB0C17CE0F}" destId="{E1FB2463-5879-4B57-86EF-502389491A8C}" srcOrd="0" destOrd="0" presId="urn:microsoft.com/office/officeart/2008/layout/LinedList"/>
    <dgm:cxn modelId="{E7AF9150-4333-443E-84AD-2DC173A559B9}" srcId="{A58F47AB-9138-4D86-A664-2D88924C3AFB}" destId="{288D2C73-3F48-4C3B-B381-980EEED46A2D}" srcOrd="0" destOrd="0" parTransId="{0662A030-9709-4C23-A924-5170271094DB}" sibTransId="{BC0BB10F-DDB0-4DF8-AB7A-345A78538A65}"/>
    <dgm:cxn modelId="{95F25A79-4C56-40DC-A5BA-96EF6F5AD0E2}" srcId="{A58F47AB-9138-4D86-A664-2D88924C3AFB}" destId="{B1FEFF4B-5B62-4DA1-B465-1A02C77AF9EB}" srcOrd="3" destOrd="0" parTransId="{40B144AD-CF0B-4AE9-8F6B-5F97E1140196}" sibTransId="{77D7EA8B-9A2D-410C-AFA1-9BF1589E851F}"/>
    <dgm:cxn modelId="{9929AF86-41D9-4047-8A2B-5BAADC766F14}" type="presOf" srcId="{D1DB33BB-1F45-44A7-95D4-6B3ACC7D6165}" destId="{F3068C08-3B0E-4101-9D78-0931DD489E0E}" srcOrd="0" destOrd="0" presId="urn:microsoft.com/office/officeart/2008/layout/LinedList"/>
    <dgm:cxn modelId="{06A638A0-7079-47BA-9C50-63F621206225}" srcId="{A58F47AB-9138-4D86-A664-2D88924C3AFB}" destId="{D1DB33BB-1F45-44A7-95D4-6B3ACC7D6165}" srcOrd="5" destOrd="0" parTransId="{720B85EC-5D80-422D-9487-3E2EB066420A}" sibTransId="{8B781715-9154-4760-A9C2-9B6711DC1830}"/>
    <dgm:cxn modelId="{87E17DA7-922F-4929-A6D9-7CDEA48C8395}" type="presOf" srcId="{A1BDCBA4-7519-4A35-BF9F-92B795FC80A0}" destId="{83314D2F-4A53-472C-AF87-FB649AB4A21D}" srcOrd="0" destOrd="0" presId="urn:microsoft.com/office/officeart/2008/layout/LinedList"/>
    <dgm:cxn modelId="{3AB98AAD-8588-44BE-804D-EEDC976E26A8}" srcId="{A58F47AB-9138-4D86-A664-2D88924C3AFB}" destId="{F0FB1942-7E79-4BAD-8E52-0B8EFFEA4373}" srcOrd="2" destOrd="0" parTransId="{58DB7592-A7EC-4B7F-A1D2-AC66E6DE4072}" sibTransId="{1CFB7C24-6563-4A49-83E4-B11A5A7C11EC}"/>
    <dgm:cxn modelId="{8D5F8FD6-38B5-43C2-AAE1-F7980971D2C4}" type="presOf" srcId="{F0FB1942-7E79-4BAD-8E52-0B8EFFEA4373}" destId="{5C8DF9A3-CB3A-4BD9-9FF3-8B1654A4D9B6}" srcOrd="0" destOrd="0" presId="urn:microsoft.com/office/officeart/2008/layout/LinedList"/>
    <dgm:cxn modelId="{AA9F72ED-DA90-40DB-BE88-6164D8B3F229}" srcId="{A58F47AB-9138-4D86-A664-2D88924C3AFB}" destId="{A1BDCBA4-7519-4A35-BF9F-92B795FC80A0}" srcOrd="1" destOrd="0" parTransId="{BCD615EF-DC73-4D9F-96A9-4942B0856472}" sibTransId="{0D0190C8-80D6-4148-A669-2379727F916A}"/>
    <dgm:cxn modelId="{74523288-477E-42C8-8CB2-579956D86DF3}" type="presParOf" srcId="{CAEEF870-6020-4A45-97E9-8A494B71467C}" destId="{3E459CCB-C5C3-44AA-8607-840B50810C88}" srcOrd="0" destOrd="0" presId="urn:microsoft.com/office/officeart/2008/layout/LinedList"/>
    <dgm:cxn modelId="{6F68DCD1-2927-4C47-AA5C-1FF65B9FA4D3}" type="presParOf" srcId="{CAEEF870-6020-4A45-97E9-8A494B71467C}" destId="{A69F06A1-993C-44EA-B663-DB00F23075EB}" srcOrd="1" destOrd="0" presId="urn:microsoft.com/office/officeart/2008/layout/LinedList"/>
    <dgm:cxn modelId="{16908DB2-2188-4103-BF7A-4DD55F9B40A2}" type="presParOf" srcId="{A69F06A1-993C-44EA-B663-DB00F23075EB}" destId="{AC5AC25B-E01F-4AA6-8576-C8AC22C482DB}" srcOrd="0" destOrd="0" presId="urn:microsoft.com/office/officeart/2008/layout/LinedList"/>
    <dgm:cxn modelId="{0294CD82-CB05-4C7E-945A-40150A8233D7}" type="presParOf" srcId="{A69F06A1-993C-44EA-B663-DB00F23075EB}" destId="{2DD23723-EEA5-4381-8E74-FF6D5900D7D3}" srcOrd="1" destOrd="0" presId="urn:microsoft.com/office/officeart/2008/layout/LinedList"/>
    <dgm:cxn modelId="{AFB70318-A797-41D8-BCBF-9C4C597AF8A3}" type="presParOf" srcId="{CAEEF870-6020-4A45-97E9-8A494B71467C}" destId="{2F1E3C1A-2CFD-414C-A45D-8B9D8488DA03}" srcOrd="2" destOrd="0" presId="urn:microsoft.com/office/officeart/2008/layout/LinedList"/>
    <dgm:cxn modelId="{E894BE6C-E831-4B54-830E-162D75AD2100}" type="presParOf" srcId="{CAEEF870-6020-4A45-97E9-8A494B71467C}" destId="{4031E39B-8B13-4418-B97A-A489AF2BED8B}" srcOrd="3" destOrd="0" presId="urn:microsoft.com/office/officeart/2008/layout/LinedList"/>
    <dgm:cxn modelId="{72D2D3F2-0B9A-435E-8009-F0D63D91C271}" type="presParOf" srcId="{4031E39B-8B13-4418-B97A-A489AF2BED8B}" destId="{83314D2F-4A53-472C-AF87-FB649AB4A21D}" srcOrd="0" destOrd="0" presId="urn:microsoft.com/office/officeart/2008/layout/LinedList"/>
    <dgm:cxn modelId="{121D62AD-C859-4E31-9E3A-56D909720C0D}" type="presParOf" srcId="{4031E39B-8B13-4418-B97A-A489AF2BED8B}" destId="{5B1B8E22-D414-4E3C-9789-4128920EAA24}" srcOrd="1" destOrd="0" presId="urn:microsoft.com/office/officeart/2008/layout/LinedList"/>
    <dgm:cxn modelId="{DA1A84EB-A4B5-47E0-BD9C-6DB6F06EC1AA}" type="presParOf" srcId="{CAEEF870-6020-4A45-97E9-8A494B71467C}" destId="{0961DD53-7677-4BF6-8BB7-807DFD528462}" srcOrd="4" destOrd="0" presId="urn:microsoft.com/office/officeart/2008/layout/LinedList"/>
    <dgm:cxn modelId="{2804C51C-6919-42C1-98C1-C61EEA258BD9}" type="presParOf" srcId="{CAEEF870-6020-4A45-97E9-8A494B71467C}" destId="{D698F2C7-4998-4593-963A-8F9C03A1F616}" srcOrd="5" destOrd="0" presId="urn:microsoft.com/office/officeart/2008/layout/LinedList"/>
    <dgm:cxn modelId="{AFE7C6E4-4A28-4CBA-A8B1-7CF63B19D1C8}" type="presParOf" srcId="{D698F2C7-4998-4593-963A-8F9C03A1F616}" destId="{5C8DF9A3-CB3A-4BD9-9FF3-8B1654A4D9B6}" srcOrd="0" destOrd="0" presId="urn:microsoft.com/office/officeart/2008/layout/LinedList"/>
    <dgm:cxn modelId="{CC7B4344-6821-4B23-9D3F-5198FE79977B}" type="presParOf" srcId="{D698F2C7-4998-4593-963A-8F9C03A1F616}" destId="{462CB2F3-8A50-45CA-99DD-8323A194B991}" srcOrd="1" destOrd="0" presId="urn:microsoft.com/office/officeart/2008/layout/LinedList"/>
    <dgm:cxn modelId="{99CCBCD2-808A-4108-AF62-3FF8481E0355}" type="presParOf" srcId="{CAEEF870-6020-4A45-97E9-8A494B71467C}" destId="{AE0AE87F-6D83-48B1-948D-453A4860BF57}" srcOrd="6" destOrd="0" presId="urn:microsoft.com/office/officeart/2008/layout/LinedList"/>
    <dgm:cxn modelId="{F9FAAA83-47F7-44AD-8EAE-76236C892AFC}" type="presParOf" srcId="{CAEEF870-6020-4A45-97E9-8A494B71467C}" destId="{A58FBB3E-1A90-4C69-B3DF-7090BEC2F776}" srcOrd="7" destOrd="0" presId="urn:microsoft.com/office/officeart/2008/layout/LinedList"/>
    <dgm:cxn modelId="{F99C2158-CFE2-40E8-8D19-9CCB9D1442B7}" type="presParOf" srcId="{A58FBB3E-1A90-4C69-B3DF-7090BEC2F776}" destId="{9FCCD933-9D13-40F6-B207-034BFA80EDCC}" srcOrd="0" destOrd="0" presId="urn:microsoft.com/office/officeart/2008/layout/LinedList"/>
    <dgm:cxn modelId="{FFF79E59-FBC6-4A50-9054-ACFD585FF2E4}" type="presParOf" srcId="{A58FBB3E-1A90-4C69-B3DF-7090BEC2F776}" destId="{BAC53E70-6BB7-4CB1-BD81-5C23D7157F7F}" srcOrd="1" destOrd="0" presId="urn:microsoft.com/office/officeart/2008/layout/LinedList"/>
    <dgm:cxn modelId="{F58241AD-FCA0-404A-AAAE-DE1A94FB3F05}" type="presParOf" srcId="{CAEEF870-6020-4A45-97E9-8A494B71467C}" destId="{E5003F3D-32B5-46E4-8E3F-1FA09A8ED3CE}" srcOrd="8" destOrd="0" presId="urn:microsoft.com/office/officeart/2008/layout/LinedList"/>
    <dgm:cxn modelId="{1489C274-46B3-42CD-B16B-82E1B5C954AB}" type="presParOf" srcId="{CAEEF870-6020-4A45-97E9-8A494B71467C}" destId="{A81FE410-244F-4D73-838F-73DF0822A3D9}" srcOrd="9" destOrd="0" presId="urn:microsoft.com/office/officeart/2008/layout/LinedList"/>
    <dgm:cxn modelId="{729D07C0-DA02-409F-A3D3-14D692434791}" type="presParOf" srcId="{A81FE410-244F-4D73-838F-73DF0822A3D9}" destId="{E1FB2463-5879-4B57-86EF-502389491A8C}" srcOrd="0" destOrd="0" presId="urn:microsoft.com/office/officeart/2008/layout/LinedList"/>
    <dgm:cxn modelId="{39F44DDE-5544-4716-8E8A-508505FA6E33}" type="presParOf" srcId="{A81FE410-244F-4D73-838F-73DF0822A3D9}" destId="{EF69FB38-6E04-4FF9-80AF-D29F9B17812E}" srcOrd="1" destOrd="0" presId="urn:microsoft.com/office/officeart/2008/layout/LinedList"/>
    <dgm:cxn modelId="{143B26B7-7BBE-4BB6-942D-EA5C90618512}" type="presParOf" srcId="{CAEEF870-6020-4A45-97E9-8A494B71467C}" destId="{55265BD2-7CA8-4CB1-A846-793DF794965E}" srcOrd="10" destOrd="0" presId="urn:microsoft.com/office/officeart/2008/layout/LinedList"/>
    <dgm:cxn modelId="{E8C0E119-7D49-4F25-BA20-6EE20F4EBC11}" type="presParOf" srcId="{CAEEF870-6020-4A45-97E9-8A494B71467C}" destId="{7A50F30E-C53C-4EB9-96DE-B6F3257B5A1C}" srcOrd="11" destOrd="0" presId="urn:microsoft.com/office/officeart/2008/layout/LinedList"/>
    <dgm:cxn modelId="{A34C7CDF-2017-45CC-A7A8-AB827A8B1FAC}" type="presParOf" srcId="{7A50F30E-C53C-4EB9-96DE-B6F3257B5A1C}" destId="{F3068C08-3B0E-4101-9D78-0931DD489E0E}" srcOrd="0" destOrd="0" presId="urn:microsoft.com/office/officeart/2008/layout/LinedList"/>
    <dgm:cxn modelId="{79B8CE56-4CB4-48B5-9D4F-87794FFE2382}" type="presParOf" srcId="{7A50F30E-C53C-4EB9-96DE-B6F3257B5A1C}" destId="{6FD32BC5-EA65-42CA-AE12-7165BD804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F47AB-9138-4D86-A664-2D88924C3AF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D2C73-3F48-4C3B-B381-980EEED46A2D}">
      <dgm:prSet/>
      <dgm:spPr/>
      <dgm:t>
        <a:bodyPr/>
        <a:lstStyle/>
        <a:p>
          <a:r>
            <a:rPr lang="it-IT" b="1" i="1" dirty="0"/>
            <a:t>Modus </a:t>
          </a:r>
          <a:r>
            <a:rPr lang="it-IT" b="1" i="1" dirty="0" err="1"/>
            <a:t>ponens</a:t>
          </a:r>
          <a:r>
            <a:rPr lang="it-IT" b="1" i="1" dirty="0"/>
            <a:t> </a:t>
          </a:r>
          <a:r>
            <a:rPr lang="it-IT" b="1" dirty="0"/>
            <a:t>(regola d’inferenza)</a:t>
          </a:r>
          <a:endParaRPr lang="en-US" dirty="0"/>
        </a:p>
      </dgm:t>
    </dgm:pt>
    <dgm:pt modelId="{0662A030-9709-4C23-A924-5170271094DB}" type="parTrans" cxnId="{E7AF9150-4333-443E-84AD-2DC173A559B9}">
      <dgm:prSet/>
      <dgm:spPr/>
      <dgm:t>
        <a:bodyPr/>
        <a:lstStyle/>
        <a:p>
          <a:endParaRPr lang="en-US"/>
        </a:p>
      </dgm:t>
    </dgm:pt>
    <dgm:pt modelId="{BC0BB10F-DDB0-4DF8-AB7A-345A78538A65}" type="sibTrans" cxnId="{E7AF9150-4333-443E-84AD-2DC173A559B9}">
      <dgm:prSet/>
      <dgm:spPr/>
      <dgm:t>
        <a:bodyPr/>
        <a:lstStyle/>
        <a:p>
          <a:endParaRPr lang="en-US"/>
        </a:p>
      </dgm:t>
    </dgm:pt>
    <dgm:pt modelId="{A1BDCBA4-7519-4A35-BF9F-92B795FC80A0}">
      <dgm:prSet/>
      <dgm:spPr/>
      <dgm:t>
        <a:bodyPr/>
        <a:lstStyle/>
        <a:p>
          <a:r>
            <a:rPr lang="it-IT"/>
            <a:t>Posto che siano vere</a:t>
          </a:r>
          <a:endParaRPr lang="en-US"/>
        </a:p>
      </dgm:t>
    </dgm:pt>
    <dgm:pt modelId="{BCD615EF-DC73-4D9F-96A9-4942B0856472}" type="parTrans" cxnId="{AA9F72ED-DA90-40DB-BE88-6164D8B3F229}">
      <dgm:prSet/>
      <dgm:spPr/>
      <dgm:t>
        <a:bodyPr/>
        <a:lstStyle/>
        <a:p>
          <a:endParaRPr lang="en-US"/>
        </a:p>
      </dgm:t>
    </dgm:pt>
    <dgm:pt modelId="{0D0190C8-80D6-4148-A669-2379727F916A}" type="sibTrans" cxnId="{AA9F72ED-DA90-40DB-BE88-6164D8B3F229}">
      <dgm:prSet/>
      <dgm:spPr/>
      <dgm:t>
        <a:bodyPr/>
        <a:lstStyle/>
        <a:p>
          <a:endParaRPr lang="en-US"/>
        </a:p>
      </dgm:t>
    </dgm:pt>
    <dgm:pt modelId="{F0FB1942-7E79-4BAD-8E52-0B8EFFEA4373}">
      <dgm:prSet/>
      <dgm:spPr/>
      <dgm:t>
        <a:bodyPr/>
        <a:lstStyle/>
        <a:p>
          <a:r>
            <a:rPr lang="it-IT" i="1" dirty="0">
              <a:solidFill>
                <a:srgbClr val="FF0000"/>
              </a:solidFill>
            </a:rPr>
            <a:t>P</a:t>
          </a:r>
          <a:r>
            <a:rPr lang="it-IT" i="0" dirty="0">
              <a:solidFill>
                <a:srgbClr val="FF0000"/>
              </a:solidFill>
            </a:rPr>
            <a:t>(</a:t>
          </a:r>
          <a:r>
            <a:rPr lang="it-IT" i="1" dirty="0">
              <a:solidFill>
                <a:srgbClr val="FF0000"/>
              </a:solidFill>
            </a:rPr>
            <a:t>n</a:t>
          </a:r>
          <a:r>
            <a:rPr lang="it-IT" i="0" baseline="-25000" dirty="0">
              <a:solidFill>
                <a:srgbClr val="FF0000"/>
              </a:solidFill>
            </a:rPr>
            <a:t>0</a:t>
          </a:r>
          <a:r>
            <a:rPr lang="it-IT" i="0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58DB7592-A7EC-4B7F-A1D2-AC66E6DE4072}" type="parTrans" cxnId="{3AB98AAD-8588-44BE-804D-EEDC976E26A8}">
      <dgm:prSet/>
      <dgm:spPr/>
      <dgm:t>
        <a:bodyPr/>
        <a:lstStyle/>
        <a:p>
          <a:endParaRPr lang="en-US"/>
        </a:p>
      </dgm:t>
    </dgm:pt>
    <dgm:pt modelId="{1CFB7C24-6563-4A49-83E4-B11A5A7C11EC}" type="sibTrans" cxnId="{3AB98AAD-8588-44BE-804D-EEDC976E26A8}">
      <dgm:prSet/>
      <dgm:spPr/>
      <dgm:t>
        <a:bodyPr/>
        <a:lstStyle/>
        <a:p>
          <a:endParaRPr lang="en-US"/>
        </a:p>
      </dgm:t>
    </dgm:pt>
    <dgm:pt modelId="{B1FEFF4B-5B62-4DA1-B465-1A02C77AF9EB}">
      <dgm:prSet/>
      <dgm:spPr/>
      <dgm:t>
        <a:bodyPr/>
        <a:lstStyle/>
        <a:p>
          <a:r>
            <a:rPr lang="it-IT" i="1" dirty="0"/>
            <a:t>P</a:t>
          </a:r>
          <a:r>
            <a:rPr lang="it-IT" i="0" dirty="0"/>
            <a:t>(</a:t>
          </a:r>
          <a:r>
            <a:rPr lang="it-IT" i="1" dirty="0"/>
            <a:t>n</a:t>
          </a:r>
          <a:r>
            <a:rPr lang="it-IT" i="0" baseline="-25000" dirty="0"/>
            <a:t>0</a:t>
          </a:r>
          <a:r>
            <a:rPr lang="it-IT" i="0" dirty="0"/>
            <a:t>)</a:t>
          </a:r>
          <a:r>
            <a:rPr lang="it-IT" dirty="0">
              <a:sym typeface="Symbol" panose="05050102010706020507" pitchFamily="18" charset="2"/>
            </a:rPr>
            <a:t></a:t>
          </a:r>
          <a:r>
            <a:rPr lang="it-IT" i="1" dirty="0"/>
            <a:t>P</a:t>
          </a:r>
          <a:r>
            <a:rPr lang="it-IT" i="0" dirty="0"/>
            <a:t>(</a:t>
          </a:r>
          <a:r>
            <a:rPr lang="it-IT" i="1" dirty="0"/>
            <a:t>n</a:t>
          </a:r>
          <a:r>
            <a:rPr lang="it-IT" i="0" baseline="-25000" dirty="0"/>
            <a:t>0</a:t>
          </a:r>
          <a:r>
            <a:rPr lang="it-IT" i="0" baseline="0" dirty="0"/>
            <a:t>+1</a:t>
          </a:r>
          <a:r>
            <a:rPr lang="it-IT" i="0" dirty="0"/>
            <a:t>)</a:t>
          </a:r>
          <a:endParaRPr lang="en-US" dirty="0"/>
        </a:p>
      </dgm:t>
    </dgm:pt>
    <dgm:pt modelId="{40B144AD-CF0B-4AE9-8F6B-5F97E1140196}" type="parTrans" cxnId="{95F25A79-4C56-40DC-A5BA-96EF6F5AD0E2}">
      <dgm:prSet/>
      <dgm:spPr/>
      <dgm:t>
        <a:bodyPr/>
        <a:lstStyle/>
        <a:p>
          <a:endParaRPr lang="en-US"/>
        </a:p>
      </dgm:t>
    </dgm:pt>
    <dgm:pt modelId="{77D7EA8B-9A2D-410C-AFA1-9BF1589E851F}" type="sibTrans" cxnId="{95F25A79-4C56-40DC-A5BA-96EF6F5AD0E2}">
      <dgm:prSet/>
      <dgm:spPr/>
      <dgm:t>
        <a:bodyPr/>
        <a:lstStyle/>
        <a:p>
          <a:endParaRPr lang="en-US"/>
        </a:p>
      </dgm:t>
    </dgm:pt>
    <dgm:pt modelId="{F6B63906-F22C-479A-810C-69CB0C17CE0F}">
      <dgm:prSet/>
      <dgm:spPr/>
      <dgm:t>
        <a:bodyPr/>
        <a:lstStyle/>
        <a:p>
          <a:r>
            <a:rPr lang="it-IT"/>
            <a:t>segue che è vera </a:t>
          </a:r>
          <a:endParaRPr lang="en-US"/>
        </a:p>
      </dgm:t>
    </dgm:pt>
    <dgm:pt modelId="{02928502-FF22-4AFA-BDDC-92633D6C38F6}" type="parTrans" cxnId="{3BDA4210-6C6F-4B99-87B7-A105DB2EA81E}">
      <dgm:prSet/>
      <dgm:spPr/>
      <dgm:t>
        <a:bodyPr/>
        <a:lstStyle/>
        <a:p>
          <a:endParaRPr lang="en-US"/>
        </a:p>
      </dgm:t>
    </dgm:pt>
    <dgm:pt modelId="{430EE2E3-4F89-470B-B9AB-5E808DC49D24}" type="sibTrans" cxnId="{3BDA4210-6C6F-4B99-87B7-A105DB2EA81E}">
      <dgm:prSet/>
      <dgm:spPr/>
      <dgm:t>
        <a:bodyPr/>
        <a:lstStyle/>
        <a:p>
          <a:endParaRPr lang="en-US"/>
        </a:p>
      </dgm:t>
    </dgm:pt>
    <dgm:pt modelId="{D1DB33BB-1F45-44A7-95D4-6B3ACC7D6165}">
      <dgm:prSet/>
      <dgm:spPr/>
      <dgm:t>
        <a:bodyPr/>
        <a:lstStyle/>
        <a:p>
          <a:r>
            <a:rPr lang="it-IT" i="1" dirty="0">
              <a:solidFill>
                <a:srgbClr val="FF0000"/>
              </a:solidFill>
            </a:rPr>
            <a:t>P</a:t>
          </a:r>
          <a:r>
            <a:rPr lang="it-IT" i="0" dirty="0">
              <a:solidFill>
                <a:srgbClr val="FF0000"/>
              </a:solidFill>
            </a:rPr>
            <a:t>(</a:t>
          </a:r>
          <a:r>
            <a:rPr lang="it-IT" i="1" dirty="0">
              <a:solidFill>
                <a:srgbClr val="FF0000"/>
              </a:solidFill>
            </a:rPr>
            <a:t>n</a:t>
          </a:r>
          <a:r>
            <a:rPr lang="it-IT" i="0" baseline="-25000" dirty="0">
              <a:solidFill>
                <a:srgbClr val="FF0000"/>
              </a:solidFill>
            </a:rPr>
            <a:t>0</a:t>
          </a:r>
          <a:r>
            <a:rPr lang="it-IT" i="0" baseline="0" dirty="0">
              <a:solidFill>
                <a:srgbClr val="FF0000"/>
              </a:solidFill>
            </a:rPr>
            <a:t>+1</a:t>
          </a:r>
          <a:r>
            <a:rPr lang="it-IT" i="0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720B85EC-5D80-422D-9487-3E2EB066420A}" type="parTrans" cxnId="{06A638A0-7079-47BA-9C50-63F621206225}">
      <dgm:prSet/>
      <dgm:spPr/>
      <dgm:t>
        <a:bodyPr/>
        <a:lstStyle/>
        <a:p>
          <a:endParaRPr lang="en-US"/>
        </a:p>
      </dgm:t>
    </dgm:pt>
    <dgm:pt modelId="{8B781715-9154-4760-A9C2-9B6711DC1830}" type="sibTrans" cxnId="{06A638A0-7079-47BA-9C50-63F621206225}">
      <dgm:prSet/>
      <dgm:spPr/>
      <dgm:t>
        <a:bodyPr/>
        <a:lstStyle/>
        <a:p>
          <a:endParaRPr lang="en-US"/>
        </a:p>
      </dgm:t>
    </dgm:pt>
    <dgm:pt modelId="{CAEEF870-6020-4A45-97E9-8A494B71467C}" type="pres">
      <dgm:prSet presAssocID="{A58F47AB-9138-4D86-A664-2D88924C3AFB}" presName="vert0" presStyleCnt="0">
        <dgm:presLayoutVars>
          <dgm:dir/>
          <dgm:animOne val="branch"/>
          <dgm:animLvl val="lvl"/>
        </dgm:presLayoutVars>
      </dgm:prSet>
      <dgm:spPr/>
    </dgm:pt>
    <dgm:pt modelId="{3E459CCB-C5C3-44AA-8607-840B50810C88}" type="pres">
      <dgm:prSet presAssocID="{288D2C73-3F48-4C3B-B381-980EEED46A2D}" presName="thickLine" presStyleLbl="alignNode1" presStyleIdx="0" presStyleCnt="6"/>
      <dgm:spPr/>
    </dgm:pt>
    <dgm:pt modelId="{A69F06A1-993C-44EA-B663-DB00F23075EB}" type="pres">
      <dgm:prSet presAssocID="{288D2C73-3F48-4C3B-B381-980EEED46A2D}" presName="horz1" presStyleCnt="0"/>
      <dgm:spPr/>
    </dgm:pt>
    <dgm:pt modelId="{AC5AC25B-E01F-4AA6-8576-C8AC22C482DB}" type="pres">
      <dgm:prSet presAssocID="{288D2C73-3F48-4C3B-B381-980EEED46A2D}" presName="tx1" presStyleLbl="revTx" presStyleIdx="0" presStyleCnt="6"/>
      <dgm:spPr/>
    </dgm:pt>
    <dgm:pt modelId="{2DD23723-EEA5-4381-8E74-FF6D5900D7D3}" type="pres">
      <dgm:prSet presAssocID="{288D2C73-3F48-4C3B-B381-980EEED46A2D}" presName="vert1" presStyleCnt="0"/>
      <dgm:spPr/>
    </dgm:pt>
    <dgm:pt modelId="{2F1E3C1A-2CFD-414C-A45D-8B9D8488DA03}" type="pres">
      <dgm:prSet presAssocID="{A1BDCBA4-7519-4A35-BF9F-92B795FC80A0}" presName="thickLine" presStyleLbl="alignNode1" presStyleIdx="1" presStyleCnt="6"/>
      <dgm:spPr/>
    </dgm:pt>
    <dgm:pt modelId="{4031E39B-8B13-4418-B97A-A489AF2BED8B}" type="pres">
      <dgm:prSet presAssocID="{A1BDCBA4-7519-4A35-BF9F-92B795FC80A0}" presName="horz1" presStyleCnt="0"/>
      <dgm:spPr/>
    </dgm:pt>
    <dgm:pt modelId="{83314D2F-4A53-472C-AF87-FB649AB4A21D}" type="pres">
      <dgm:prSet presAssocID="{A1BDCBA4-7519-4A35-BF9F-92B795FC80A0}" presName="tx1" presStyleLbl="revTx" presStyleIdx="1" presStyleCnt="6"/>
      <dgm:spPr/>
    </dgm:pt>
    <dgm:pt modelId="{5B1B8E22-D414-4E3C-9789-4128920EAA24}" type="pres">
      <dgm:prSet presAssocID="{A1BDCBA4-7519-4A35-BF9F-92B795FC80A0}" presName="vert1" presStyleCnt="0"/>
      <dgm:spPr/>
    </dgm:pt>
    <dgm:pt modelId="{0961DD53-7677-4BF6-8BB7-807DFD528462}" type="pres">
      <dgm:prSet presAssocID="{F0FB1942-7E79-4BAD-8E52-0B8EFFEA4373}" presName="thickLine" presStyleLbl="alignNode1" presStyleIdx="2" presStyleCnt="6"/>
      <dgm:spPr/>
    </dgm:pt>
    <dgm:pt modelId="{D698F2C7-4998-4593-963A-8F9C03A1F616}" type="pres">
      <dgm:prSet presAssocID="{F0FB1942-7E79-4BAD-8E52-0B8EFFEA4373}" presName="horz1" presStyleCnt="0"/>
      <dgm:spPr/>
    </dgm:pt>
    <dgm:pt modelId="{5C8DF9A3-CB3A-4BD9-9FF3-8B1654A4D9B6}" type="pres">
      <dgm:prSet presAssocID="{F0FB1942-7E79-4BAD-8E52-0B8EFFEA4373}" presName="tx1" presStyleLbl="revTx" presStyleIdx="2" presStyleCnt="6"/>
      <dgm:spPr/>
    </dgm:pt>
    <dgm:pt modelId="{462CB2F3-8A50-45CA-99DD-8323A194B991}" type="pres">
      <dgm:prSet presAssocID="{F0FB1942-7E79-4BAD-8E52-0B8EFFEA4373}" presName="vert1" presStyleCnt="0"/>
      <dgm:spPr/>
    </dgm:pt>
    <dgm:pt modelId="{AE0AE87F-6D83-48B1-948D-453A4860BF57}" type="pres">
      <dgm:prSet presAssocID="{B1FEFF4B-5B62-4DA1-B465-1A02C77AF9EB}" presName="thickLine" presStyleLbl="alignNode1" presStyleIdx="3" presStyleCnt="6"/>
      <dgm:spPr/>
    </dgm:pt>
    <dgm:pt modelId="{A58FBB3E-1A90-4C69-B3DF-7090BEC2F776}" type="pres">
      <dgm:prSet presAssocID="{B1FEFF4B-5B62-4DA1-B465-1A02C77AF9EB}" presName="horz1" presStyleCnt="0"/>
      <dgm:spPr/>
    </dgm:pt>
    <dgm:pt modelId="{9FCCD933-9D13-40F6-B207-034BFA80EDCC}" type="pres">
      <dgm:prSet presAssocID="{B1FEFF4B-5B62-4DA1-B465-1A02C77AF9EB}" presName="tx1" presStyleLbl="revTx" presStyleIdx="3" presStyleCnt="6"/>
      <dgm:spPr/>
    </dgm:pt>
    <dgm:pt modelId="{BAC53E70-6BB7-4CB1-BD81-5C23D7157F7F}" type="pres">
      <dgm:prSet presAssocID="{B1FEFF4B-5B62-4DA1-B465-1A02C77AF9EB}" presName="vert1" presStyleCnt="0"/>
      <dgm:spPr/>
    </dgm:pt>
    <dgm:pt modelId="{E5003F3D-32B5-46E4-8E3F-1FA09A8ED3CE}" type="pres">
      <dgm:prSet presAssocID="{F6B63906-F22C-479A-810C-69CB0C17CE0F}" presName="thickLine" presStyleLbl="alignNode1" presStyleIdx="4" presStyleCnt="6"/>
      <dgm:spPr/>
    </dgm:pt>
    <dgm:pt modelId="{A81FE410-244F-4D73-838F-73DF0822A3D9}" type="pres">
      <dgm:prSet presAssocID="{F6B63906-F22C-479A-810C-69CB0C17CE0F}" presName="horz1" presStyleCnt="0"/>
      <dgm:spPr/>
    </dgm:pt>
    <dgm:pt modelId="{E1FB2463-5879-4B57-86EF-502389491A8C}" type="pres">
      <dgm:prSet presAssocID="{F6B63906-F22C-479A-810C-69CB0C17CE0F}" presName="tx1" presStyleLbl="revTx" presStyleIdx="4" presStyleCnt="6"/>
      <dgm:spPr/>
    </dgm:pt>
    <dgm:pt modelId="{EF69FB38-6E04-4FF9-80AF-D29F9B17812E}" type="pres">
      <dgm:prSet presAssocID="{F6B63906-F22C-479A-810C-69CB0C17CE0F}" presName="vert1" presStyleCnt="0"/>
      <dgm:spPr/>
    </dgm:pt>
    <dgm:pt modelId="{55265BD2-7CA8-4CB1-A846-793DF794965E}" type="pres">
      <dgm:prSet presAssocID="{D1DB33BB-1F45-44A7-95D4-6B3ACC7D6165}" presName="thickLine" presStyleLbl="alignNode1" presStyleIdx="5" presStyleCnt="6"/>
      <dgm:spPr/>
    </dgm:pt>
    <dgm:pt modelId="{7A50F30E-C53C-4EB9-96DE-B6F3257B5A1C}" type="pres">
      <dgm:prSet presAssocID="{D1DB33BB-1F45-44A7-95D4-6B3ACC7D6165}" presName="horz1" presStyleCnt="0"/>
      <dgm:spPr/>
    </dgm:pt>
    <dgm:pt modelId="{F3068C08-3B0E-4101-9D78-0931DD489E0E}" type="pres">
      <dgm:prSet presAssocID="{D1DB33BB-1F45-44A7-95D4-6B3ACC7D6165}" presName="tx1" presStyleLbl="revTx" presStyleIdx="5" presStyleCnt="6"/>
      <dgm:spPr/>
    </dgm:pt>
    <dgm:pt modelId="{6FD32BC5-EA65-42CA-AE12-7165BD804E77}" type="pres">
      <dgm:prSet presAssocID="{D1DB33BB-1F45-44A7-95D4-6B3ACC7D6165}" presName="vert1" presStyleCnt="0"/>
      <dgm:spPr/>
    </dgm:pt>
  </dgm:ptLst>
  <dgm:cxnLst>
    <dgm:cxn modelId="{3BDA4210-6C6F-4B99-87B7-A105DB2EA81E}" srcId="{A58F47AB-9138-4D86-A664-2D88924C3AFB}" destId="{F6B63906-F22C-479A-810C-69CB0C17CE0F}" srcOrd="4" destOrd="0" parTransId="{02928502-FF22-4AFA-BDDC-92633D6C38F6}" sibTransId="{430EE2E3-4F89-470B-B9AB-5E808DC49D24}"/>
    <dgm:cxn modelId="{B9C6D514-D262-4663-969D-A8A6F1010494}" type="presOf" srcId="{B1FEFF4B-5B62-4DA1-B465-1A02C77AF9EB}" destId="{9FCCD933-9D13-40F6-B207-034BFA80EDCC}" srcOrd="0" destOrd="0" presId="urn:microsoft.com/office/officeart/2008/layout/LinedList"/>
    <dgm:cxn modelId="{77A78A25-82F8-4574-B595-0454614669C0}" type="presOf" srcId="{288D2C73-3F48-4C3B-B381-980EEED46A2D}" destId="{AC5AC25B-E01F-4AA6-8576-C8AC22C482DB}" srcOrd="0" destOrd="0" presId="urn:microsoft.com/office/officeart/2008/layout/LinedList"/>
    <dgm:cxn modelId="{642DEB26-5F3C-4EA9-928A-AF45E43C8861}" type="presOf" srcId="{A58F47AB-9138-4D86-A664-2D88924C3AFB}" destId="{CAEEF870-6020-4A45-97E9-8A494B71467C}" srcOrd="0" destOrd="0" presId="urn:microsoft.com/office/officeart/2008/layout/LinedList"/>
    <dgm:cxn modelId="{61A8E66A-162E-4879-BDD3-24EC532D01B0}" type="presOf" srcId="{F6B63906-F22C-479A-810C-69CB0C17CE0F}" destId="{E1FB2463-5879-4B57-86EF-502389491A8C}" srcOrd="0" destOrd="0" presId="urn:microsoft.com/office/officeart/2008/layout/LinedList"/>
    <dgm:cxn modelId="{E7AF9150-4333-443E-84AD-2DC173A559B9}" srcId="{A58F47AB-9138-4D86-A664-2D88924C3AFB}" destId="{288D2C73-3F48-4C3B-B381-980EEED46A2D}" srcOrd="0" destOrd="0" parTransId="{0662A030-9709-4C23-A924-5170271094DB}" sibTransId="{BC0BB10F-DDB0-4DF8-AB7A-345A78538A65}"/>
    <dgm:cxn modelId="{95F25A79-4C56-40DC-A5BA-96EF6F5AD0E2}" srcId="{A58F47AB-9138-4D86-A664-2D88924C3AFB}" destId="{B1FEFF4B-5B62-4DA1-B465-1A02C77AF9EB}" srcOrd="3" destOrd="0" parTransId="{40B144AD-CF0B-4AE9-8F6B-5F97E1140196}" sibTransId="{77D7EA8B-9A2D-410C-AFA1-9BF1589E851F}"/>
    <dgm:cxn modelId="{9929AF86-41D9-4047-8A2B-5BAADC766F14}" type="presOf" srcId="{D1DB33BB-1F45-44A7-95D4-6B3ACC7D6165}" destId="{F3068C08-3B0E-4101-9D78-0931DD489E0E}" srcOrd="0" destOrd="0" presId="urn:microsoft.com/office/officeart/2008/layout/LinedList"/>
    <dgm:cxn modelId="{06A638A0-7079-47BA-9C50-63F621206225}" srcId="{A58F47AB-9138-4D86-A664-2D88924C3AFB}" destId="{D1DB33BB-1F45-44A7-95D4-6B3ACC7D6165}" srcOrd="5" destOrd="0" parTransId="{720B85EC-5D80-422D-9487-3E2EB066420A}" sibTransId="{8B781715-9154-4760-A9C2-9B6711DC1830}"/>
    <dgm:cxn modelId="{87E17DA7-922F-4929-A6D9-7CDEA48C8395}" type="presOf" srcId="{A1BDCBA4-7519-4A35-BF9F-92B795FC80A0}" destId="{83314D2F-4A53-472C-AF87-FB649AB4A21D}" srcOrd="0" destOrd="0" presId="urn:microsoft.com/office/officeart/2008/layout/LinedList"/>
    <dgm:cxn modelId="{3AB98AAD-8588-44BE-804D-EEDC976E26A8}" srcId="{A58F47AB-9138-4D86-A664-2D88924C3AFB}" destId="{F0FB1942-7E79-4BAD-8E52-0B8EFFEA4373}" srcOrd="2" destOrd="0" parTransId="{58DB7592-A7EC-4B7F-A1D2-AC66E6DE4072}" sibTransId="{1CFB7C24-6563-4A49-83E4-B11A5A7C11EC}"/>
    <dgm:cxn modelId="{8D5F8FD6-38B5-43C2-AAE1-F7980971D2C4}" type="presOf" srcId="{F0FB1942-7E79-4BAD-8E52-0B8EFFEA4373}" destId="{5C8DF9A3-CB3A-4BD9-9FF3-8B1654A4D9B6}" srcOrd="0" destOrd="0" presId="urn:microsoft.com/office/officeart/2008/layout/LinedList"/>
    <dgm:cxn modelId="{AA9F72ED-DA90-40DB-BE88-6164D8B3F229}" srcId="{A58F47AB-9138-4D86-A664-2D88924C3AFB}" destId="{A1BDCBA4-7519-4A35-BF9F-92B795FC80A0}" srcOrd="1" destOrd="0" parTransId="{BCD615EF-DC73-4D9F-96A9-4942B0856472}" sibTransId="{0D0190C8-80D6-4148-A669-2379727F916A}"/>
    <dgm:cxn modelId="{74523288-477E-42C8-8CB2-579956D86DF3}" type="presParOf" srcId="{CAEEF870-6020-4A45-97E9-8A494B71467C}" destId="{3E459CCB-C5C3-44AA-8607-840B50810C88}" srcOrd="0" destOrd="0" presId="urn:microsoft.com/office/officeart/2008/layout/LinedList"/>
    <dgm:cxn modelId="{6F68DCD1-2927-4C47-AA5C-1FF65B9FA4D3}" type="presParOf" srcId="{CAEEF870-6020-4A45-97E9-8A494B71467C}" destId="{A69F06A1-993C-44EA-B663-DB00F23075EB}" srcOrd="1" destOrd="0" presId="urn:microsoft.com/office/officeart/2008/layout/LinedList"/>
    <dgm:cxn modelId="{16908DB2-2188-4103-BF7A-4DD55F9B40A2}" type="presParOf" srcId="{A69F06A1-993C-44EA-B663-DB00F23075EB}" destId="{AC5AC25B-E01F-4AA6-8576-C8AC22C482DB}" srcOrd="0" destOrd="0" presId="urn:microsoft.com/office/officeart/2008/layout/LinedList"/>
    <dgm:cxn modelId="{0294CD82-CB05-4C7E-945A-40150A8233D7}" type="presParOf" srcId="{A69F06A1-993C-44EA-B663-DB00F23075EB}" destId="{2DD23723-EEA5-4381-8E74-FF6D5900D7D3}" srcOrd="1" destOrd="0" presId="urn:microsoft.com/office/officeart/2008/layout/LinedList"/>
    <dgm:cxn modelId="{AFB70318-A797-41D8-BCBF-9C4C597AF8A3}" type="presParOf" srcId="{CAEEF870-6020-4A45-97E9-8A494B71467C}" destId="{2F1E3C1A-2CFD-414C-A45D-8B9D8488DA03}" srcOrd="2" destOrd="0" presId="urn:microsoft.com/office/officeart/2008/layout/LinedList"/>
    <dgm:cxn modelId="{E894BE6C-E831-4B54-830E-162D75AD2100}" type="presParOf" srcId="{CAEEF870-6020-4A45-97E9-8A494B71467C}" destId="{4031E39B-8B13-4418-B97A-A489AF2BED8B}" srcOrd="3" destOrd="0" presId="urn:microsoft.com/office/officeart/2008/layout/LinedList"/>
    <dgm:cxn modelId="{72D2D3F2-0B9A-435E-8009-F0D63D91C271}" type="presParOf" srcId="{4031E39B-8B13-4418-B97A-A489AF2BED8B}" destId="{83314D2F-4A53-472C-AF87-FB649AB4A21D}" srcOrd="0" destOrd="0" presId="urn:microsoft.com/office/officeart/2008/layout/LinedList"/>
    <dgm:cxn modelId="{121D62AD-C859-4E31-9E3A-56D909720C0D}" type="presParOf" srcId="{4031E39B-8B13-4418-B97A-A489AF2BED8B}" destId="{5B1B8E22-D414-4E3C-9789-4128920EAA24}" srcOrd="1" destOrd="0" presId="urn:microsoft.com/office/officeart/2008/layout/LinedList"/>
    <dgm:cxn modelId="{DA1A84EB-A4B5-47E0-BD9C-6DB6F06EC1AA}" type="presParOf" srcId="{CAEEF870-6020-4A45-97E9-8A494B71467C}" destId="{0961DD53-7677-4BF6-8BB7-807DFD528462}" srcOrd="4" destOrd="0" presId="urn:microsoft.com/office/officeart/2008/layout/LinedList"/>
    <dgm:cxn modelId="{2804C51C-6919-42C1-98C1-C61EEA258BD9}" type="presParOf" srcId="{CAEEF870-6020-4A45-97E9-8A494B71467C}" destId="{D698F2C7-4998-4593-963A-8F9C03A1F616}" srcOrd="5" destOrd="0" presId="urn:microsoft.com/office/officeart/2008/layout/LinedList"/>
    <dgm:cxn modelId="{AFE7C6E4-4A28-4CBA-A8B1-7CF63B19D1C8}" type="presParOf" srcId="{D698F2C7-4998-4593-963A-8F9C03A1F616}" destId="{5C8DF9A3-CB3A-4BD9-9FF3-8B1654A4D9B6}" srcOrd="0" destOrd="0" presId="urn:microsoft.com/office/officeart/2008/layout/LinedList"/>
    <dgm:cxn modelId="{CC7B4344-6821-4B23-9D3F-5198FE79977B}" type="presParOf" srcId="{D698F2C7-4998-4593-963A-8F9C03A1F616}" destId="{462CB2F3-8A50-45CA-99DD-8323A194B991}" srcOrd="1" destOrd="0" presId="urn:microsoft.com/office/officeart/2008/layout/LinedList"/>
    <dgm:cxn modelId="{99CCBCD2-808A-4108-AF62-3FF8481E0355}" type="presParOf" srcId="{CAEEF870-6020-4A45-97E9-8A494B71467C}" destId="{AE0AE87F-6D83-48B1-948D-453A4860BF57}" srcOrd="6" destOrd="0" presId="urn:microsoft.com/office/officeart/2008/layout/LinedList"/>
    <dgm:cxn modelId="{F9FAAA83-47F7-44AD-8EAE-76236C892AFC}" type="presParOf" srcId="{CAEEF870-6020-4A45-97E9-8A494B71467C}" destId="{A58FBB3E-1A90-4C69-B3DF-7090BEC2F776}" srcOrd="7" destOrd="0" presId="urn:microsoft.com/office/officeart/2008/layout/LinedList"/>
    <dgm:cxn modelId="{F99C2158-CFE2-40E8-8D19-9CCB9D1442B7}" type="presParOf" srcId="{A58FBB3E-1A90-4C69-B3DF-7090BEC2F776}" destId="{9FCCD933-9D13-40F6-B207-034BFA80EDCC}" srcOrd="0" destOrd="0" presId="urn:microsoft.com/office/officeart/2008/layout/LinedList"/>
    <dgm:cxn modelId="{FFF79E59-FBC6-4A50-9054-ACFD585FF2E4}" type="presParOf" srcId="{A58FBB3E-1A90-4C69-B3DF-7090BEC2F776}" destId="{BAC53E70-6BB7-4CB1-BD81-5C23D7157F7F}" srcOrd="1" destOrd="0" presId="urn:microsoft.com/office/officeart/2008/layout/LinedList"/>
    <dgm:cxn modelId="{F58241AD-FCA0-404A-AAAE-DE1A94FB3F05}" type="presParOf" srcId="{CAEEF870-6020-4A45-97E9-8A494B71467C}" destId="{E5003F3D-32B5-46E4-8E3F-1FA09A8ED3CE}" srcOrd="8" destOrd="0" presId="urn:microsoft.com/office/officeart/2008/layout/LinedList"/>
    <dgm:cxn modelId="{1489C274-46B3-42CD-B16B-82E1B5C954AB}" type="presParOf" srcId="{CAEEF870-6020-4A45-97E9-8A494B71467C}" destId="{A81FE410-244F-4D73-838F-73DF0822A3D9}" srcOrd="9" destOrd="0" presId="urn:microsoft.com/office/officeart/2008/layout/LinedList"/>
    <dgm:cxn modelId="{729D07C0-DA02-409F-A3D3-14D692434791}" type="presParOf" srcId="{A81FE410-244F-4D73-838F-73DF0822A3D9}" destId="{E1FB2463-5879-4B57-86EF-502389491A8C}" srcOrd="0" destOrd="0" presId="urn:microsoft.com/office/officeart/2008/layout/LinedList"/>
    <dgm:cxn modelId="{39F44DDE-5544-4716-8E8A-508505FA6E33}" type="presParOf" srcId="{A81FE410-244F-4D73-838F-73DF0822A3D9}" destId="{EF69FB38-6E04-4FF9-80AF-D29F9B17812E}" srcOrd="1" destOrd="0" presId="urn:microsoft.com/office/officeart/2008/layout/LinedList"/>
    <dgm:cxn modelId="{143B26B7-7BBE-4BB6-942D-EA5C90618512}" type="presParOf" srcId="{CAEEF870-6020-4A45-97E9-8A494B71467C}" destId="{55265BD2-7CA8-4CB1-A846-793DF794965E}" srcOrd="10" destOrd="0" presId="urn:microsoft.com/office/officeart/2008/layout/LinedList"/>
    <dgm:cxn modelId="{E8C0E119-7D49-4F25-BA20-6EE20F4EBC11}" type="presParOf" srcId="{CAEEF870-6020-4A45-97E9-8A494B71467C}" destId="{7A50F30E-C53C-4EB9-96DE-B6F3257B5A1C}" srcOrd="11" destOrd="0" presId="urn:microsoft.com/office/officeart/2008/layout/LinedList"/>
    <dgm:cxn modelId="{A34C7CDF-2017-45CC-A7A8-AB827A8B1FAC}" type="presParOf" srcId="{7A50F30E-C53C-4EB9-96DE-B6F3257B5A1C}" destId="{F3068C08-3B0E-4101-9D78-0931DD489E0E}" srcOrd="0" destOrd="0" presId="urn:microsoft.com/office/officeart/2008/layout/LinedList"/>
    <dgm:cxn modelId="{79B8CE56-4CB4-48B5-9D4F-87794FFE2382}" type="presParOf" srcId="{7A50F30E-C53C-4EB9-96DE-B6F3257B5A1C}" destId="{6FD32BC5-EA65-42CA-AE12-7165BD804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F47AB-9138-4D86-A664-2D88924C3AF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D2C73-3F48-4C3B-B381-980EEED46A2D}">
      <dgm:prSet/>
      <dgm:spPr/>
      <dgm:t>
        <a:bodyPr/>
        <a:lstStyle/>
        <a:p>
          <a:r>
            <a:rPr lang="it-IT" b="1" i="1" dirty="0"/>
            <a:t>Modus </a:t>
          </a:r>
          <a:r>
            <a:rPr lang="it-IT" b="1" i="1" dirty="0" err="1"/>
            <a:t>ponens</a:t>
          </a:r>
          <a:r>
            <a:rPr lang="it-IT" b="1" i="1" dirty="0"/>
            <a:t> </a:t>
          </a:r>
          <a:r>
            <a:rPr lang="it-IT" b="1" dirty="0"/>
            <a:t>(regola d’inferenza)</a:t>
          </a:r>
          <a:endParaRPr lang="en-US" dirty="0"/>
        </a:p>
      </dgm:t>
    </dgm:pt>
    <dgm:pt modelId="{0662A030-9709-4C23-A924-5170271094DB}" type="parTrans" cxnId="{E7AF9150-4333-443E-84AD-2DC173A559B9}">
      <dgm:prSet/>
      <dgm:spPr/>
      <dgm:t>
        <a:bodyPr/>
        <a:lstStyle/>
        <a:p>
          <a:endParaRPr lang="en-US"/>
        </a:p>
      </dgm:t>
    </dgm:pt>
    <dgm:pt modelId="{BC0BB10F-DDB0-4DF8-AB7A-345A78538A65}" type="sibTrans" cxnId="{E7AF9150-4333-443E-84AD-2DC173A559B9}">
      <dgm:prSet/>
      <dgm:spPr/>
      <dgm:t>
        <a:bodyPr/>
        <a:lstStyle/>
        <a:p>
          <a:endParaRPr lang="en-US"/>
        </a:p>
      </dgm:t>
    </dgm:pt>
    <dgm:pt modelId="{A1BDCBA4-7519-4A35-BF9F-92B795FC80A0}">
      <dgm:prSet/>
      <dgm:spPr/>
      <dgm:t>
        <a:bodyPr/>
        <a:lstStyle/>
        <a:p>
          <a:r>
            <a:rPr lang="it-IT"/>
            <a:t>Posto che siano vere</a:t>
          </a:r>
          <a:endParaRPr lang="en-US"/>
        </a:p>
      </dgm:t>
    </dgm:pt>
    <dgm:pt modelId="{BCD615EF-DC73-4D9F-96A9-4942B0856472}" type="parTrans" cxnId="{AA9F72ED-DA90-40DB-BE88-6164D8B3F229}">
      <dgm:prSet/>
      <dgm:spPr/>
      <dgm:t>
        <a:bodyPr/>
        <a:lstStyle/>
        <a:p>
          <a:endParaRPr lang="en-US"/>
        </a:p>
      </dgm:t>
    </dgm:pt>
    <dgm:pt modelId="{0D0190C8-80D6-4148-A669-2379727F916A}" type="sibTrans" cxnId="{AA9F72ED-DA90-40DB-BE88-6164D8B3F229}">
      <dgm:prSet/>
      <dgm:spPr/>
      <dgm:t>
        <a:bodyPr/>
        <a:lstStyle/>
        <a:p>
          <a:endParaRPr lang="en-US"/>
        </a:p>
      </dgm:t>
    </dgm:pt>
    <dgm:pt modelId="{F0FB1942-7E79-4BAD-8E52-0B8EFFEA4373}">
      <dgm:prSet/>
      <dgm:spPr/>
      <dgm:t>
        <a:bodyPr/>
        <a:lstStyle/>
        <a:p>
          <a:r>
            <a:rPr lang="it-IT" i="1" dirty="0">
              <a:solidFill>
                <a:srgbClr val="FF0000"/>
              </a:solidFill>
            </a:rPr>
            <a:t>P</a:t>
          </a:r>
          <a:r>
            <a:rPr lang="it-IT" i="0" dirty="0">
              <a:solidFill>
                <a:srgbClr val="FF0000"/>
              </a:solidFill>
            </a:rPr>
            <a:t>(</a:t>
          </a:r>
          <a:r>
            <a:rPr lang="it-IT" i="1" dirty="0">
              <a:solidFill>
                <a:srgbClr val="FF0000"/>
              </a:solidFill>
            </a:rPr>
            <a:t>n</a:t>
          </a:r>
          <a:r>
            <a:rPr lang="it-IT" i="0" baseline="-25000" dirty="0">
              <a:solidFill>
                <a:srgbClr val="FF0000"/>
              </a:solidFill>
            </a:rPr>
            <a:t>0</a:t>
          </a:r>
          <a:r>
            <a:rPr lang="it-IT" i="0" baseline="0" dirty="0">
              <a:solidFill>
                <a:srgbClr val="FF0000"/>
              </a:solidFill>
            </a:rPr>
            <a:t>+1</a:t>
          </a:r>
          <a:r>
            <a:rPr lang="it-IT" i="0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58DB7592-A7EC-4B7F-A1D2-AC66E6DE4072}" type="parTrans" cxnId="{3AB98AAD-8588-44BE-804D-EEDC976E26A8}">
      <dgm:prSet/>
      <dgm:spPr/>
      <dgm:t>
        <a:bodyPr/>
        <a:lstStyle/>
        <a:p>
          <a:endParaRPr lang="en-US"/>
        </a:p>
      </dgm:t>
    </dgm:pt>
    <dgm:pt modelId="{1CFB7C24-6563-4A49-83E4-B11A5A7C11EC}" type="sibTrans" cxnId="{3AB98AAD-8588-44BE-804D-EEDC976E26A8}">
      <dgm:prSet/>
      <dgm:spPr/>
      <dgm:t>
        <a:bodyPr/>
        <a:lstStyle/>
        <a:p>
          <a:endParaRPr lang="en-US"/>
        </a:p>
      </dgm:t>
    </dgm:pt>
    <dgm:pt modelId="{B1FEFF4B-5B62-4DA1-B465-1A02C77AF9EB}">
      <dgm:prSet/>
      <dgm:spPr/>
      <dgm:t>
        <a:bodyPr/>
        <a:lstStyle/>
        <a:p>
          <a:r>
            <a:rPr lang="it-IT" i="1" dirty="0"/>
            <a:t>P</a:t>
          </a:r>
          <a:r>
            <a:rPr lang="it-IT" i="0" dirty="0"/>
            <a:t>(</a:t>
          </a:r>
          <a:r>
            <a:rPr lang="it-IT" i="1" dirty="0"/>
            <a:t>n</a:t>
          </a:r>
          <a:r>
            <a:rPr lang="it-IT" i="0" baseline="-25000" dirty="0"/>
            <a:t>0</a:t>
          </a:r>
          <a:r>
            <a:rPr lang="it-IT" i="0" baseline="0" dirty="0"/>
            <a:t>+1</a:t>
          </a:r>
          <a:r>
            <a:rPr lang="it-IT" i="0" dirty="0"/>
            <a:t>)</a:t>
          </a:r>
          <a:r>
            <a:rPr lang="it-IT" dirty="0">
              <a:sym typeface="Symbol" panose="05050102010706020507" pitchFamily="18" charset="2"/>
            </a:rPr>
            <a:t></a:t>
          </a:r>
          <a:r>
            <a:rPr lang="it-IT" i="1" dirty="0"/>
            <a:t>P</a:t>
          </a:r>
          <a:r>
            <a:rPr lang="it-IT" i="0" dirty="0"/>
            <a:t>(</a:t>
          </a:r>
          <a:r>
            <a:rPr lang="it-IT" i="1" dirty="0"/>
            <a:t>n</a:t>
          </a:r>
          <a:r>
            <a:rPr lang="it-IT" i="0" baseline="-25000" dirty="0"/>
            <a:t>0</a:t>
          </a:r>
          <a:r>
            <a:rPr lang="it-IT" i="0" baseline="0" dirty="0"/>
            <a:t>+2</a:t>
          </a:r>
          <a:r>
            <a:rPr lang="it-IT" i="0" dirty="0"/>
            <a:t>)</a:t>
          </a:r>
          <a:endParaRPr lang="en-US" dirty="0"/>
        </a:p>
      </dgm:t>
    </dgm:pt>
    <dgm:pt modelId="{40B144AD-CF0B-4AE9-8F6B-5F97E1140196}" type="parTrans" cxnId="{95F25A79-4C56-40DC-A5BA-96EF6F5AD0E2}">
      <dgm:prSet/>
      <dgm:spPr/>
      <dgm:t>
        <a:bodyPr/>
        <a:lstStyle/>
        <a:p>
          <a:endParaRPr lang="en-US"/>
        </a:p>
      </dgm:t>
    </dgm:pt>
    <dgm:pt modelId="{77D7EA8B-9A2D-410C-AFA1-9BF1589E851F}" type="sibTrans" cxnId="{95F25A79-4C56-40DC-A5BA-96EF6F5AD0E2}">
      <dgm:prSet/>
      <dgm:spPr/>
      <dgm:t>
        <a:bodyPr/>
        <a:lstStyle/>
        <a:p>
          <a:endParaRPr lang="en-US"/>
        </a:p>
      </dgm:t>
    </dgm:pt>
    <dgm:pt modelId="{F6B63906-F22C-479A-810C-69CB0C17CE0F}">
      <dgm:prSet/>
      <dgm:spPr/>
      <dgm:t>
        <a:bodyPr/>
        <a:lstStyle/>
        <a:p>
          <a:r>
            <a:rPr lang="it-IT"/>
            <a:t>segue che è vera </a:t>
          </a:r>
          <a:endParaRPr lang="en-US"/>
        </a:p>
      </dgm:t>
    </dgm:pt>
    <dgm:pt modelId="{02928502-FF22-4AFA-BDDC-92633D6C38F6}" type="parTrans" cxnId="{3BDA4210-6C6F-4B99-87B7-A105DB2EA81E}">
      <dgm:prSet/>
      <dgm:spPr/>
      <dgm:t>
        <a:bodyPr/>
        <a:lstStyle/>
        <a:p>
          <a:endParaRPr lang="en-US"/>
        </a:p>
      </dgm:t>
    </dgm:pt>
    <dgm:pt modelId="{430EE2E3-4F89-470B-B9AB-5E808DC49D24}" type="sibTrans" cxnId="{3BDA4210-6C6F-4B99-87B7-A105DB2EA81E}">
      <dgm:prSet/>
      <dgm:spPr/>
      <dgm:t>
        <a:bodyPr/>
        <a:lstStyle/>
        <a:p>
          <a:endParaRPr lang="en-US"/>
        </a:p>
      </dgm:t>
    </dgm:pt>
    <dgm:pt modelId="{D1DB33BB-1F45-44A7-95D4-6B3ACC7D6165}">
      <dgm:prSet/>
      <dgm:spPr/>
      <dgm:t>
        <a:bodyPr/>
        <a:lstStyle/>
        <a:p>
          <a:r>
            <a:rPr lang="it-IT" i="1" dirty="0">
              <a:solidFill>
                <a:srgbClr val="FF0000"/>
              </a:solidFill>
            </a:rPr>
            <a:t>P</a:t>
          </a:r>
          <a:r>
            <a:rPr lang="it-IT" i="0" dirty="0">
              <a:solidFill>
                <a:srgbClr val="FF0000"/>
              </a:solidFill>
            </a:rPr>
            <a:t>(</a:t>
          </a:r>
          <a:r>
            <a:rPr lang="it-IT" i="1" dirty="0">
              <a:solidFill>
                <a:srgbClr val="FF0000"/>
              </a:solidFill>
            </a:rPr>
            <a:t>n</a:t>
          </a:r>
          <a:r>
            <a:rPr lang="it-IT" i="0" baseline="-25000" dirty="0">
              <a:solidFill>
                <a:srgbClr val="FF0000"/>
              </a:solidFill>
            </a:rPr>
            <a:t>0</a:t>
          </a:r>
          <a:r>
            <a:rPr lang="it-IT" i="0" baseline="0" dirty="0">
              <a:solidFill>
                <a:srgbClr val="FF0000"/>
              </a:solidFill>
            </a:rPr>
            <a:t>+2</a:t>
          </a:r>
          <a:r>
            <a:rPr lang="it-IT" i="0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720B85EC-5D80-422D-9487-3E2EB066420A}" type="parTrans" cxnId="{06A638A0-7079-47BA-9C50-63F621206225}">
      <dgm:prSet/>
      <dgm:spPr/>
      <dgm:t>
        <a:bodyPr/>
        <a:lstStyle/>
        <a:p>
          <a:endParaRPr lang="en-US"/>
        </a:p>
      </dgm:t>
    </dgm:pt>
    <dgm:pt modelId="{8B781715-9154-4760-A9C2-9B6711DC1830}" type="sibTrans" cxnId="{06A638A0-7079-47BA-9C50-63F621206225}">
      <dgm:prSet/>
      <dgm:spPr/>
      <dgm:t>
        <a:bodyPr/>
        <a:lstStyle/>
        <a:p>
          <a:endParaRPr lang="en-US"/>
        </a:p>
      </dgm:t>
    </dgm:pt>
    <dgm:pt modelId="{CAEEF870-6020-4A45-97E9-8A494B71467C}" type="pres">
      <dgm:prSet presAssocID="{A58F47AB-9138-4D86-A664-2D88924C3AFB}" presName="vert0" presStyleCnt="0">
        <dgm:presLayoutVars>
          <dgm:dir/>
          <dgm:animOne val="branch"/>
          <dgm:animLvl val="lvl"/>
        </dgm:presLayoutVars>
      </dgm:prSet>
      <dgm:spPr/>
    </dgm:pt>
    <dgm:pt modelId="{3E459CCB-C5C3-44AA-8607-840B50810C88}" type="pres">
      <dgm:prSet presAssocID="{288D2C73-3F48-4C3B-B381-980EEED46A2D}" presName="thickLine" presStyleLbl="alignNode1" presStyleIdx="0" presStyleCnt="6"/>
      <dgm:spPr/>
    </dgm:pt>
    <dgm:pt modelId="{A69F06A1-993C-44EA-B663-DB00F23075EB}" type="pres">
      <dgm:prSet presAssocID="{288D2C73-3F48-4C3B-B381-980EEED46A2D}" presName="horz1" presStyleCnt="0"/>
      <dgm:spPr/>
    </dgm:pt>
    <dgm:pt modelId="{AC5AC25B-E01F-4AA6-8576-C8AC22C482DB}" type="pres">
      <dgm:prSet presAssocID="{288D2C73-3F48-4C3B-B381-980EEED46A2D}" presName="tx1" presStyleLbl="revTx" presStyleIdx="0" presStyleCnt="6"/>
      <dgm:spPr/>
    </dgm:pt>
    <dgm:pt modelId="{2DD23723-EEA5-4381-8E74-FF6D5900D7D3}" type="pres">
      <dgm:prSet presAssocID="{288D2C73-3F48-4C3B-B381-980EEED46A2D}" presName="vert1" presStyleCnt="0"/>
      <dgm:spPr/>
    </dgm:pt>
    <dgm:pt modelId="{2F1E3C1A-2CFD-414C-A45D-8B9D8488DA03}" type="pres">
      <dgm:prSet presAssocID="{A1BDCBA4-7519-4A35-BF9F-92B795FC80A0}" presName="thickLine" presStyleLbl="alignNode1" presStyleIdx="1" presStyleCnt="6"/>
      <dgm:spPr/>
    </dgm:pt>
    <dgm:pt modelId="{4031E39B-8B13-4418-B97A-A489AF2BED8B}" type="pres">
      <dgm:prSet presAssocID="{A1BDCBA4-7519-4A35-BF9F-92B795FC80A0}" presName="horz1" presStyleCnt="0"/>
      <dgm:spPr/>
    </dgm:pt>
    <dgm:pt modelId="{83314D2F-4A53-472C-AF87-FB649AB4A21D}" type="pres">
      <dgm:prSet presAssocID="{A1BDCBA4-7519-4A35-BF9F-92B795FC80A0}" presName="tx1" presStyleLbl="revTx" presStyleIdx="1" presStyleCnt="6"/>
      <dgm:spPr/>
    </dgm:pt>
    <dgm:pt modelId="{5B1B8E22-D414-4E3C-9789-4128920EAA24}" type="pres">
      <dgm:prSet presAssocID="{A1BDCBA4-7519-4A35-BF9F-92B795FC80A0}" presName="vert1" presStyleCnt="0"/>
      <dgm:spPr/>
    </dgm:pt>
    <dgm:pt modelId="{0961DD53-7677-4BF6-8BB7-807DFD528462}" type="pres">
      <dgm:prSet presAssocID="{F0FB1942-7E79-4BAD-8E52-0B8EFFEA4373}" presName="thickLine" presStyleLbl="alignNode1" presStyleIdx="2" presStyleCnt="6"/>
      <dgm:spPr/>
    </dgm:pt>
    <dgm:pt modelId="{D698F2C7-4998-4593-963A-8F9C03A1F616}" type="pres">
      <dgm:prSet presAssocID="{F0FB1942-7E79-4BAD-8E52-0B8EFFEA4373}" presName="horz1" presStyleCnt="0"/>
      <dgm:spPr/>
    </dgm:pt>
    <dgm:pt modelId="{5C8DF9A3-CB3A-4BD9-9FF3-8B1654A4D9B6}" type="pres">
      <dgm:prSet presAssocID="{F0FB1942-7E79-4BAD-8E52-0B8EFFEA4373}" presName="tx1" presStyleLbl="revTx" presStyleIdx="2" presStyleCnt="6"/>
      <dgm:spPr/>
    </dgm:pt>
    <dgm:pt modelId="{462CB2F3-8A50-45CA-99DD-8323A194B991}" type="pres">
      <dgm:prSet presAssocID="{F0FB1942-7E79-4BAD-8E52-0B8EFFEA4373}" presName="vert1" presStyleCnt="0"/>
      <dgm:spPr/>
    </dgm:pt>
    <dgm:pt modelId="{AE0AE87F-6D83-48B1-948D-453A4860BF57}" type="pres">
      <dgm:prSet presAssocID="{B1FEFF4B-5B62-4DA1-B465-1A02C77AF9EB}" presName="thickLine" presStyleLbl="alignNode1" presStyleIdx="3" presStyleCnt="6"/>
      <dgm:spPr/>
    </dgm:pt>
    <dgm:pt modelId="{A58FBB3E-1A90-4C69-B3DF-7090BEC2F776}" type="pres">
      <dgm:prSet presAssocID="{B1FEFF4B-5B62-4DA1-B465-1A02C77AF9EB}" presName="horz1" presStyleCnt="0"/>
      <dgm:spPr/>
    </dgm:pt>
    <dgm:pt modelId="{9FCCD933-9D13-40F6-B207-034BFA80EDCC}" type="pres">
      <dgm:prSet presAssocID="{B1FEFF4B-5B62-4DA1-B465-1A02C77AF9EB}" presName="tx1" presStyleLbl="revTx" presStyleIdx="3" presStyleCnt="6"/>
      <dgm:spPr/>
    </dgm:pt>
    <dgm:pt modelId="{BAC53E70-6BB7-4CB1-BD81-5C23D7157F7F}" type="pres">
      <dgm:prSet presAssocID="{B1FEFF4B-5B62-4DA1-B465-1A02C77AF9EB}" presName="vert1" presStyleCnt="0"/>
      <dgm:spPr/>
    </dgm:pt>
    <dgm:pt modelId="{E5003F3D-32B5-46E4-8E3F-1FA09A8ED3CE}" type="pres">
      <dgm:prSet presAssocID="{F6B63906-F22C-479A-810C-69CB0C17CE0F}" presName="thickLine" presStyleLbl="alignNode1" presStyleIdx="4" presStyleCnt="6"/>
      <dgm:spPr/>
    </dgm:pt>
    <dgm:pt modelId="{A81FE410-244F-4D73-838F-73DF0822A3D9}" type="pres">
      <dgm:prSet presAssocID="{F6B63906-F22C-479A-810C-69CB0C17CE0F}" presName="horz1" presStyleCnt="0"/>
      <dgm:spPr/>
    </dgm:pt>
    <dgm:pt modelId="{E1FB2463-5879-4B57-86EF-502389491A8C}" type="pres">
      <dgm:prSet presAssocID="{F6B63906-F22C-479A-810C-69CB0C17CE0F}" presName="tx1" presStyleLbl="revTx" presStyleIdx="4" presStyleCnt="6"/>
      <dgm:spPr/>
    </dgm:pt>
    <dgm:pt modelId="{EF69FB38-6E04-4FF9-80AF-D29F9B17812E}" type="pres">
      <dgm:prSet presAssocID="{F6B63906-F22C-479A-810C-69CB0C17CE0F}" presName="vert1" presStyleCnt="0"/>
      <dgm:spPr/>
    </dgm:pt>
    <dgm:pt modelId="{55265BD2-7CA8-4CB1-A846-793DF794965E}" type="pres">
      <dgm:prSet presAssocID="{D1DB33BB-1F45-44A7-95D4-6B3ACC7D6165}" presName="thickLine" presStyleLbl="alignNode1" presStyleIdx="5" presStyleCnt="6"/>
      <dgm:spPr/>
    </dgm:pt>
    <dgm:pt modelId="{7A50F30E-C53C-4EB9-96DE-B6F3257B5A1C}" type="pres">
      <dgm:prSet presAssocID="{D1DB33BB-1F45-44A7-95D4-6B3ACC7D6165}" presName="horz1" presStyleCnt="0"/>
      <dgm:spPr/>
    </dgm:pt>
    <dgm:pt modelId="{F3068C08-3B0E-4101-9D78-0931DD489E0E}" type="pres">
      <dgm:prSet presAssocID="{D1DB33BB-1F45-44A7-95D4-6B3ACC7D6165}" presName="tx1" presStyleLbl="revTx" presStyleIdx="5" presStyleCnt="6"/>
      <dgm:spPr/>
    </dgm:pt>
    <dgm:pt modelId="{6FD32BC5-EA65-42CA-AE12-7165BD804E77}" type="pres">
      <dgm:prSet presAssocID="{D1DB33BB-1F45-44A7-95D4-6B3ACC7D6165}" presName="vert1" presStyleCnt="0"/>
      <dgm:spPr/>
    </dgm:pt>
  </dgm:ptLst>
  <dgm:cxnLst>
    <dgm:cxn modelId="{3BDA4210-6C6F-4B99-87B7-A105DB2EA81E}" srcId="{A58F47AB-9138-4D86-A664-2D88924C3AFB}" destId="{F6B63906-F22C-479A-810C-69CB0C17CE0F}" srcOrd="4" destOrd="0" parTransId="{02928502-FF22-4AFA-BDDC-92633D6C38F6}" sibTransId="{430EE2E3-4F89-470B-B9AB-5E808DC49D24}"/>
    <dgm:cxn modelId="{B9C6D514-D262-4663-969D-A8A6F1010494}" type="presOf" srcId="{B1FEFF4B-5B62-4DA1-B465-1A02C77AF9EB}" destId="{9FCCD933-9D13-40F6-B207-034BFA80EDCC}" srcOrd="0" destOrd="0" presId="urn:microsoft.com/office/officeart/2008/layout/LinedList"/>
    <dgm:cxn modelId="{77A78A25-82F8-4574-B595-0454614669C0}" type="presOf" srcId="{288D2C73-3F48-4C3B-B381-980EEED46A2D}" destId="{AC5AC25B-E01F-4AA6-8576-C8AC22C482DB}" srcOrd="0" destOrd="0" presId="urn:microsoft.com/office/officeart/2008/layout/LinedList"/>
    <dgm:cxn modelId="{642DEB26-5F3C-4EA9-928A-AF45E43C8861}" type="presOf" srcId="{A58F47AB-9138-4D86-A664-2D88924C3AFB}" destId="{CAEEF870-6020-4A45-97E9-8A494B71467C}" srcOrd="0" destOrd="0" presId="urn:microsoft.com/office/officeart/2008/layout/LinedList"/>
    <dgm:cxn modelId="{61A8E66A-162E-4879-BDD3-24EC532D01B0}" type="presOf" srcId="{F6B63906-F22C-479A-810C-69CB0C17CE0F}" destId="{E1FB2463-5879-4B57-86EF-502389491A8C}" srcOrd="0" destOrd="0" presId="urn:microsoft.com/office/officeart/2008/layout/LinedList"/>
    <dgm:cxn modelId="{E7AF9150-4333-443E-84AD-2DC173A559B9}" srcId="{A58F47AB-9138-4D86-A664-2D88924C3AFB}" destId="{288D2C73-3F48-4C3B-B381-980EEED46A2D}" srcOrd="0" destOrd="0" parTransId="{0662A030-9709-4C23-A924-5170271094DB}" sibTransId="{BC0BB10F-DDB0-4DF8-AB7A-345A78538A65}"/>
    <dgm:cxn modelId="{95F25A79-4C56-40DC-A5BA-96EF6F5AD0E2}" srcId="{A58F47AB-9138-4D86-A664-2D88924C3AFB}" destId="{B1FEFF4B-5B62-4DA1-B465-1A02C77AF9EB}" srcOrd="3" destOrd="0" parTransId="{40B144AD-CF0B-4AE9-8F6B-5F97E1140196}" sibTransId="{77D7EA8B-9A2D-410C-AFA1-9BF1589E851F}"/>
    <dgm:cxn modelId="{9929AF86-41D9-4047-8A2B-5BAADC766F14}" type="presOf" srcId="{D1DB33BB-1F45-44A7-95D4-6B3ACC7D6165}" destId="{F3068C08-3B0E-4101-9D78-0931DD489E0E}" srcOrd="0" destOrd="0" presId="urn:microsoft.com/office/officeart/2008/layout/LinedList"/>
    <dgm:cxn modelId="{06A638A0-7079-47BA-9C50-63F621206225}" srcId="{A58F47AB-9138-4D86-A664-2D88924C3AFB}" destId="{D1DB33BB-1F45-44A7-95D4-6B3ACC7D6165}" srcOrd="5" destOrd="0" parTransId="{720B85EC-5D80-422D-9487-3E2EB066420A}" sibTransId="{8B781715-9154-4760-A9C2-9B6711DC1830}"/>
    <dgm:cxn modelId="{87E17DA7-922F-4929-A6D9-7CDEA48C8395}" type="presOf" srcId="{A1BDCBA4-7519-4A35-BF9F-92B795FC80A0}" destId="{83314D2F-4A53-472C-AF87-FB649AB4A21D}" srcOrd="0" destOrd="0" presId="urn:microsoft.com/office/officeart/2008/layout/LinedList"/>
    <dgm:cxn modelId="{3AB98AAD-8588-44BE-804D-EEDC976E26A8}" srcId="{A58F47AB-9138-4D86-A664-2D88924C3AFB}" destId="{F0FB1942-7E79-4BAD-8E52-0B8EFFEA4373}" srcOrd="2" destOrd="0" parTransId="{58DB7592-A7EC-4B7F-A1D2-AC66E6DE4072}" sibTransId="{1CFB7C24-6563-4A49-83E4-B11A5A7C11EC}"/>
    <dgm:cxn modelId="{8D5F8FD6-38B5-43C2-AAE1-F7980971D2C4}" type="presOf" srcId="{F0FB1942-7E79-4BAD-8E52-0B8EFFEA4373}" destId="{5C8DF9A3-CB3A-4BD9-9FF3-8B1654A4D9B6}" srcOrd="0" destOrd="0" presId="urn:microsoft.com/office/officeart/2008/layout/LinedList"/>
    <dgm:cxn modelId="{AA9F72ED-DA90-40DB-BE88-6164D8B3F229}" srcId="{A58F47AB-9138-4D86-A664-2D88924C3AFB}" destId="{A1BDCBA4-7519-4A35-BF9F-92B795FC80A0}" srcOrd="1" destOrd="0" parTransId="{BCD615EF-DC73-4D9F-96A9-4942B0856472}" sibTransId="{0D0190C8-80D6-4148-A669-2379727F916A}"/>
    <dgm:cxn modelId="{74523288-477E-42C8-8CB2-579956D86DF3}" type="presParOf" srcId="{CAEEF870-6020-4A45-97E9-8A494B71467C}" destId="{3E459CCB-C5C3-44AA-8607-840B50810C88}" srcOrd="0" destOrd="0" presId="urn:microsoft.com/office/officeart/2008/layout/LinedList"/>
    <dgm:cxn modelId="{6F68DCD1-2927-4C47-AA5C-1FF65B9FA4D3}" type="presParOf" srcId="{CAEEF870-6020-4A45-97E9-8A494B71467C}" destId="{A69F06A1-993C-44EA-B663-DB00F23075EB}" srcOrd="1" destOrd="0" presId="urn:microsoft.com/office/officeart/2008/layout/LinedList"/>
    <dgm:cxn modelId="{16908DB2-2188-4103-BF7A-4DD55F9B40A2}" type="presParOf" srcId="{A69F06A1-993C-44EA-B663-DB00F23075EB}" destId="{AC5AC25B-E01F-4AA6-8576-C8AC22C482DB}" srcOrd="0" destOrd="0" presId="urn:microsoft.com/office/officeart/2008/layout/LinedList"/>
    <dgm:cxn modelId="{0294CD82-CB05-4C7E-945A-40150A8233D7}" type="presParOf" srcId="{A69F06A1-993C-44EA-B663-DB00F23075EB}" destId="{2DD23723-EEA5-4381-8E74-FF6D5900D7D3}" srcOrd="1" destOrd="0" presId="urn:microsoft.com/office/officeart/2008/layout/LinedList"/>
    <dgm:cxn modelId="{AFB70318-A797-41D8-BCBF-9C4C597AF8A3}" type="presParOf" srcId="{CAEEF870-6020-4A45-97E9-8A494B71467C}" destId="{2F1E3C1A-2CFD-414C-A45D-8B9D8488DA03}" srcOrd="2" destOrd="0" presId="urn:microsoft.com/office/officeart/2008/layout/LinedList"/>
    <dgm:cxn modelId="{E894BE6C-E831-4B54-830E-162D75AD2100}" type="presParOf" srcId="{CAEEF870-6020-4A45-97E9-8A494B71467C}" destId="{4031E39B-8B13-4418-B97A-A489AF2BED8B}" srcOrd="3" destOrd="0" presId="urn:microsoft.com/office/officeart/2008/layout/LinedList"/>
    <dgm:cxn modelId="{72D2D3F2-0B9A-435E-8009-F0D63D91C271}" type="presParOf" srcId="{4031E39B-8B13-4418-B97A-A489AF2BED8B}" destId="{83314D2F-4A53-472C-AF87-FB649AB4A21D}" srcOrd="0" destOrd="0" presId="urn:microsoft.com/office/officeart/2008/layout/LinedList"/>
    <dgm:cxn modelId="{121D62AD-C859-4E31-9E3A-56D909720C0D}" type="presParOf" srcId="{4031E39B-8B13-4418-B97A-A489AF2BED8B}" destId="{5B1B8E22-D414-4E3C-9789-4128920EAA24}" srcOrd="1" destOrd="0" presId="urn:microsoft.com/office/officeart/2008/layout/LinedList"/>
    <dgm:cxn modelId="{DA1A84EB-A4B5-47E0-BD9C-6DB6F06EC1AA}" type="presParOf" srcId="{CAEEF870-6020-4A45-97E9-8A494B71467C}" destId="{0961DD53-7677-4BF6-8BB7-807DFD528462}" srcOrd="4" destOrd="0" presId="urn:microsoft.com/office/officeart/2008/layout/LinedList"/>
    <dgm:cxn modelId="{2804C51C-6919-42C1-98C1-C61EEA258BD9}" type="presParOf" srcId="{CAEEF870-6020-4A45-97E9-8A494B71467C}" destId="{D698F2C7-4998-4593-963A-8F9C03A1F616}" srcOrd="5" destOrd="0" presId="urn:microsoft.com/office/officeart/2008/layout/LinedList"/>
    <dgm:cxn modelId="{AFE7C6E4-4A28-4CBA-A8B1-7CF63B19D1C8}" type="presParOf" srcId="{D698F2C7-4998-4593-963A-8F9C03A1F616}" destId="{5C8DF9A3-CB3A-4BD9-9FF3-8B1654A4D9B6}" srcOrd="0" destOrd="0" presId="urn:microsoft.com/office/officeart/2008/layout/LinedList"/>
    <dgm:cxn modelId="{CC7B4344-6821-4B23-9D3F-5198FE79977B}" type="presParOf" srcId="{D698F2C7-4998-4593-963A-8F9C03A1F616}" destId="{462CB2F3-8A50-45CA-99DD-8323A194B991}" srcOrd="1" destOrd="0" presId="urn:microsoft.com/office/officeart/2008/layout/LinedList"/>
    <dgm:cxn modelId="{99CCBCD2-808A-4108-AF62-3FF8481E0355}" type="presParOf" srcId="{CAEEF870-6020-4A45-97E9-8A494B71467C}" destId="{AE0AE87F-6D83-48B1-948D-453A4860BF57}" srcOrd="6" destOrd="0" presId="urn:microsoft.com/office/officeart/2008/layout/LinedList"/>
    <dgm:cxn modelId="{F9FAAA83-47F7-44AD-8EAE-76236C892AFC}" type="presParOf" srcId="{CAEEF870-6020-4A45-97E9-8A494B71467C}" destId="{A58FBB3E-1A90-4C69-B3DF-7090BEC2F776}" srcOrd="7" destOrd="0" presId="urn:microsoft.com/office/officeart/2008/layout/LinedList"/>
    <dgm:cxn modelId="{F99C2158-CFE2-40E8-8D19-9CCB9D1442B7}" type="presParOf" srcId="{A58FBB3E-1A90-4C69-B3DF-7090BEC2F776}" destId="{9FCCD933-9D13-40F6-B207-034BFA80EDCC}" srcOrd="0" destOrd="0" presId="urn:microsoft.com/office/officeart/2008/layout/LinedList"/>
    <dgm:cxn modelId="{FFF79E59-FBC6-4A50-9054-ACFD585FF2E4}" type="presParOf" srcId="{A58FBB3E-1A90-4C69-B3DF-7090BEC2F776}" destId="{BAC53E70-6BB7-4CB1-BD81-5C23D7157F7F}" srcOrd="1" destOrd="0" presId="urn:microsoft.com/office/officeart/2008/layout/LinedList"/>
    <dgm:cxn modelId="{F58241AD-FCA0-404A-AAAE-DE1A94FB3F05}" type="presParOf" srcId="{CAEEF870-6020-4A45-97E9-8A494B71467C}" destId="{E5003F3D-32B5-46E4-8E3F-1FA09A8ED3CE}" srcOrd="8" destOrd="0" presId="urn:microsoft.com/office/officeart/2008/layout/LinedList"/>
    <dgm:cxn modelId="{1489C274-46B3-42CD-B16B-82E1B5C954AB}" type="presParOf" srcId="{CAEEF870-6020-4A45-97E9-8A494B71467C}" destId="{A81FE410-244F-4D73-838F-73DF0822A3D9}" srcOrd="9" destOrd="0" presId="urn:microsoft.com/office/officeart/2008/layout/LinedList"/>
    <dgm:cxn modelId="{729D07C0-DA02-409F-A3D3-14D692434791}" type="presParOf" srcId="{A81FE410-244F-4D73-838F-73DF0822A3D9}" destId="{E1FB2463-5879-4B57-86EF-502389491A8C}" srcOrd="0" destOrd="0" presId="urn:microsoft.com/office/officeart/2008/layout/LinedList"/>
    <dgm:cxn modelId="{39F44DDE-5544-4716-8E8A-508505FA6E33}" type="presParOf" srcId="{A81FE410-244F-4D73-838F-73DF0822A3D9}" destId="{EF69FB38-6E04-4FF9-80AF-D29F9B17812E}" srcOrd="1" destOrd="0" presId="urn:microsoft.com/office/officeart/2008/layout/LinedList"/>
    <dgm:cxn modelId="{143B26B7-7BBE-4BB6-942D-EA5C90618512}" type="presParOf" srcId="{CAEEF870-6020-4A45-97E9-8A494B71467C}" destId="{55265BD2-7CA8-4CB1-A846-793DF794965E}" srcOrd="10" destOrd="0" presId="urn:microsoft.com/office/officeart/2008/layout/LinedList"/>
    <dgm:cxn modelId="{E8C0E119-7D49-4F25-BA20-6EE20F4EBC11}" type="presParOf" srcId="{CAEEF870-6020-4A45-97E9-8A494B71467C}" destId="{7A50F30E-C53C-4EB9-96DE-B6F3257B5A1C}" srcOrd="11" destOrd="0" presId="urn:microsoft.com/office/officeart/2008/layout/LinedList"/>
    <dgm:cxn modelId="{A34C7CDF-2017-45CC-A7A8-AB827A8B1FAC}" type="presParOf" srcId="{7A50F30E-C53C-4EB9-96DE-B6F3257B5A1C}" destId="{F3068C08-3B0E-4101-9D78-0931DD489E0E}" srcOrd="0" destOrd="0" presId="urn:microsoft.com/office/officeart/2008/layout/LinedList"/>
    <dgm:cxn modelId="{79B8CE56-4CB4-48B5-9D4F-87794FFE2382}" type="presParOf" srcId="{7A50F30E-C53C-4EB9-96DE-B6F3257B5A1C}" destId="{6FD32BC5-EA65-42CA-AE12-7165BD804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BFD5-8145-4EBE-917C-9FBA451471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86AF3B-BA8E-4DF6-AE45-04B30A56EEDE}">
      <dgm:prSet custT="1"/>
      <dgm:spPr/>
      <dgm:t>
        <a:bodyPr/>
        <a:lstStyle/>
        <a:p>
          <a:r>
            <a:rPr lang="it-IT" sz="2400" b="0" i="0" dirty="0">
              <a:solidFill>
                <a:schemeClr val="tx1"/>
              </a:solidFill>
            </a:rPr>
            <a:t>Se </a:t>
          </a:r>
          <a:r>
            <a:rPr lang="it-IT" sz="2400" b="0" i="1" dirty="0">
              <a:solidFill>
                <a:schemeClr val="tx1"/>
              </a:solidFill>
            </a:rPr>
            <a:t>n</a:t>
          </a:r>
          <a:r>
            <a:rPr lang="it-IT" sz="2400" b="0" i="0" dirty="0">
              <a:solidFill>
                <a:schemeClr val="tx1"/>
              </a:solidFill>
            </a:rPr>
            <a:t> = 0, allora 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dirty="0">
              <a:solidFill>
                <a:schemeClr val="tx1"/>
              </a:solidFill>
            </a:rPr>
            <a:t> è l’insieme vuoto, e</a:t>
          </a:r>
        </a:p>
        <a:p>
          <a:r>
            <a:rPr lang="it-IT" sz="2400" b="0" i="0" dirty="0">
              <a:solidFill>
                <a:schemeClr val="tx1"/>
              </a:solidFill>
            </a:rPr>
            <a:t> </a:t>
          </a:r>
          <a:r>
            <a:rPr lang="it-IT" sz="2400" b="0" i="1" dirty="0">
              <a:solidFill>
                <a:schemeClr val="tx1"/>
              </a:solidFill>
            </a:rPr>
            <a:t> </a:t>
          </a:r>
          <a:r>
            <a:rPr lang="it-IT" sz="2500" b="0" i="1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dirty="0">
              <a:solidFill>
                <a:schemeClr val="tx1"/>
              </a:solidFill>
            </a:rPr>
            <a:t> </a:t>
          </a:r>
          <a:r>
            <a:rPr lang="it-IT" sz="2400" b="0" i="0" dirty="0">
              <a:solidFill>
                <a:schemeClr val="tx1"/>
              </a:solidFill>
            </a:rPr>
            <a:t>(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dirty="0">
              <a:solidFill>
                <a:schemeClr val="tx1"/>
              </a:solidFill>
            </a:rPr>
            <a:t>)=</a:t>
          </a:r>
          <a:r>
            <a:rPr lang="it-IT" sz="2500" b="0" i="1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dirty="0">
              <a:solidFill>
                <a:schemeClr val="tx1"/>
              </a:solidFill>
            </a:rPr>
            <a:t> </a:t>
          </a:r>
          <a:r>
            <a:rPr lang="it-IT" sz="2400" b="0" i="0" dirty="0">
              <a:solidFill>
                <a:schemeClr val="tx1"/>
              </a:solidFill>
            </a:rPr>
            <a:t>(</a:t>
          </a:r>
          <a:r>
            <a:rPr lang="it-IT" sz="2400" b="0" i="0" dirty="0">
              <a:solidFill>
                <a:schemeClr val="tx1"/>
              </a:solidFill>
              <a:sym typeface="Symbol" panose="05050102010706020507" pitchFamily="18" charset="2"/>
            </a:rPr>
            <a:t></a:t>
          </a:r>
          <a:r>
            <a:rPr lang="it-IT" sz="2400" b="0" i="0" dirty="0">
              <a:solidFill>
                <a:schemeClr val="tx1"/>
              </a:solidFill>
            </a:rPr>
            <a:t>) ={</a:t>
          </a:r>
          <a:r>
            <a:rPr lang="it-IT" sz="2400" b="0" i="0" dirty="0">
              <a:solidFill>
                <a:schemeClr val="tx1"/>
              </a:solidFill>
              <a:sym typeface="Symbol" panose="05050102010706020507" pitchFamily="18" charset="2"/>
            </a:rPr>
            <a:t></a:t>
          </a:r>
          <a:r>
            <a:rPr lang="it-IT" sz="2400" b="0" i="0" dirty="0">
              <a:solidFill>
                <a:schemeClr val="tx1"/>
              </a:solidFill>
            </a:rPr>
            <a:t>} , così che </a:t>
          </a:r>
          <a:endParaRPr lang="en-US" sz="2400" dirty="0">
            <a:solidFill>
              <a:schemeClr val="tx1"/>
            </a:solidFill>
          </a:endParaRPr>
        </a:p>
      </dgm:t>
    </dgm:pt>
    <dgm:pt modelId="{4C3FF4C2-CE1D-4B4F-AEB8-0FAA04427FD2}" type="parTrans" cxnId="{2AD705DB-4EAD-4FB4-9B2F-CA5A45F44C98}">
      <dgm:prSet/>
      <dgm:spPr/>
      <dgm:t>
        <a:bodyPr/>
        <a:lstStyle/>
        <a:p>
          <a:endParaRPr lang="en-US"/>
        </a:p>
      </dgm:t>
    </dgm:pt>
    <dgm:pt modelId="{BA0C004B-89CD-46EA-947D-C0F0D01B6A98}" type="sibTrans" cxnId="{2AD705DB-4EAD-4FB4-9B2F-CA5A45F44C98}">
      <dgm:prSet/>
      <dgm:spPr/>
      <dgm:t>
        <a:bodyPr/>
        <a:lstStyle/>
        <a:p>
          <a:endParaRPr lang="en-US"/>
        </a:p>
      </dgm:t>
    </dgm:pt>
    <dgm:pt modelId="{44891875-9429-4551-AEB2-B24AB0BBDAA4}">
      <dgm:prSet custT="1"/>
      <dgm:spPr/>
      <dgm:t>
        <a:bodyPr/>
        <a:lstStyle/>
        <a:p>
          <a:r>
            <a:rPr lang="it-IT" sz="2400" b="0" i="0" dirty="0">
              <a:solidFill>
                <a:schemeClr val="tx1"/>
              </a:solidFill>
            </a:rPr>
            <a:t>|</a:t>
          </a:r>
          <a:r>
            <a:rPr lang="it-IT" sz="2500" b="0" i="1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dirty="0">
              <a:solidFill>
                <a:schemeClr val="tx1"/>
              </a:solidFill>
            </a:rPr>
            <a:t> </a:t>
          </a:r>
          <a:r>
            <a:rPr lang="it-IT" sz="2400" b="0" i="0" dirty="0">
              <a:solidFill>
                <a:schemeClr val="tx1"/>
              </a:solidFill>
            </a:rPr>
            <a:t>(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dirty="0">
              <a:solidFill>
                <a:schemeClr val="tx1"/>
              </a:solidFill>
            </a:rPr>
            <a:t>)|=1 = 2</a:t>
          </a:r>
          <a:r>
            <a:rPr lang="it-IT" sz="2400" b="0" i="0" baseline="30000" dirty="0">
              <a:solidFill>
                <a:schemeClr val="tx1"/>
              </a:solidFill>
            </a:rPr>
            <a:t>0</a:t>
          </a:r>
          <a:r>
            <a:rPr lang="it-IT" sz="2400" b="0" i="0" dirty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A02569B3-AED8-4449-B9FF-55C8CCCFD4E3}" type="parTrans" cxnId="{2F9DC835-0597-4AD5-A8AE-3802A4F259B6}">
      <dgm:prSet/>
      <dgm:spPr/>
      <dgm:t>
        <a:bodyPr/>
        <a:lstStyle/>
        <a:p>
          <a:endParaRPr lang="en-US"/>
        </a:p>
      </dgm:t>
    </dgm:pt>
    <dgm:pt modelId="{A1F8A0BC-D9BA-47F8-A2DF-ADDDD7130A67}" type="sibTrans" cxnId="{2F9DC835-0597-4AD5-A8AE-3802A4F259B6}">
      <dgm:prSet/>
      <dgm:spPr/>
      <dgm:t>
        <a:bodyPr/>
        <a:lstStyle/>
        <a:p>
          <a:endParaRPr lang="en-US"/>
        </a:p>
      </dgm:t>
    </dgm:pt>
    <dgm:pt modelId="{F7978868-0281-44B7-94CF-35B4BF29B5C9}">
      <dgm:prSet custT="1"/>
      <dgm:spPr/>
      <dgm:t>
        <a:bodyPr/>
        <a:lstStyle/>
        <a:p>
          <a:r>
            <a:rPr lang="it-IT" sz="2400" b="0" i="0" dirty="0">
              <a:solidFill>
                <a:schemeClr val="tx1"/>
              </a:solidFill>
            </a:rPr>
            <a:t>Sia ora </a:t>
          </a:r>
          <a:r>
            <a:rPr lang="it-IT" sz="2400" b="0" i="1" dirty="0">
              <a:solidFill>
                <a:schemeClr val="tx1"/>
              </a:solidFill>
            </a:rPr>
            <a:t>n</a:t>
          </a:r>
          <a:r>
            <a:rPr lang="it-IT" sz="2400" b="0" i="0" dirty="0">
              <a:solidFill>
                <a:schemeClr val="tx1"/>
              </a:solidFill>
            </a:rPr>
            <a:t> &gt; 0, e supponiamo la tesi vera per ogni insieme finito di cardinalità </a:t>
          </a:r>
          <a:r>
            <a:rPr lang="it-IT" sz="2400" b="0" i="1" dirty="0">
              <a:solidFill>
                <a:schemeClr val="tx1"/>
              </a:solidFill>
            </a:rPr>
            <a:t>n</a:t>
          </a:r>
          <a:r>
            <a:rPr lang="it-IT" sz="2400" b="0" i="0" dirty="0">
              <a:solidFill>
                <a:schemeClr val="tx1"/>
              </a:solidFill>
            </a:rPr>
            <a:t> – 1. </a:t>
          </a:r>
          <a:endParaRPr lang="en-US" sz="2400" dirty="0">
            <a:solidFill>
              <a:schemeClr val="tx1"/>
            </a:solidFill>
          </a:endParaRPr>
        </a:p>
      </dgm:t>
    </dgm:pt>
    <dgm:pt modelId="{6E057BD5-39EB-4F5F-AD32-1158A343B514}" type="parTrans" cxnId="{FD329445-2CCB-47D6-A47E-6420B937E99E}">
      <dgm:prSet/>
      <dgm:spPr/>
      <dgm:t>
        <a:bodyPr/>
        <a:lstStyle/>
        <a:p>
          <a:endParaRPr lang="en-US"/>
        </a:p>
      </dgm:t>
    </dgm:pt>
    <dgm:pt modelId="{939868E5-D0FF-4C15-8438-B2E4A8BF61B6}" type="sibTrans" cxnId="{FD329445-2CCB-47D6-A47E-6420B937E99E}">
      <dgm:prSet/>
      <dgm:spPr/>
      <dgm:t>
        <a:bodyPr/>
        <a:lstStyle/>
        <a:p>
          <a:endParaRPr lang="en-US"/>
        </a:p>
      </dgm:t>
    </dgm:pt>
    <dgm:pt modelId="{8D298A67-E43A-4B77-ADB5-5C195DA31AD2}">
      <dgm:prSet custT="1"/>
      <dgm:spPr/>
      <dgm:t>
        <a:bodyPr/>
        <a:lstStyle/>
        <a:p>
          <a:r>
            <a:rPr lang="it-IT" sz="2400" b="0" i="0" dirty="0">
              <a:solidFill>
                <a:schemeClr val="tx1"/>
              </a:solidFill>
            </a:rPr>
            <a:t>Poiché |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dirty="0">
              <a:solidFill>
                <a:schemeClr val="tx1"/>
              </a:solidFill>
            </a:rPr>
            <a:t>|&gt; 0, l’insieme 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dirty="0">
              <a:solidFill>
                <a:schemeClr val="tx1"/>
              </a:solidFill>
            </a:rPr>
            <a:t> è non vuoto. Quindi esiste </a:t>
          </a:r>
          <a:r>
            <a:rPr lang="it-IT" sz="2400" b="0" i="1" dirty="0">
              <a:solidFill>
                <a:schemeClr val="tx1"/>
              </a:solidFill>
            </a:rPr>
            <a:t>x</a:t>
          </a:r>
          <a:r>
            <a:rPr lang="it-IT" sz="2400" b="0" i="0" baseline="-25000" dirty="0">
              <a:solidFill>
                <a:schemeClr val="tx1"/>
              </a:solidFill>
            </a:rPr>
            <a:t>0</a:t>
          </a:r>
          <a:r>
            <a:rPr lang="it-IT" sz="2400" b="0" i="0" dirty="0">
              <a:solidFill>
                <a:schemeClr val="tx1"/>
              </a:solidFill>
              <a:sym typeface="Symbol" panose="05050102010706020507" pitchFamily="18" charset="2"/>
            </a:rPr>
            <a:t></a:t>
          </a:r>
          <a:r>
            <a:rPr lang="it-IT" sz="2400" b="0" i="1" dirty="0">
              <a:solidFill>
                <a:schemeClr val="tx1"/>
              </a:solidFill>
            </a:rPr>
            <a:t>X. </a:t>
          </a:r>
          <a:endParaRPr lang="en-US" sz="2400" dirty="0">
            <a:solidFill>
              <a:schemeClr val="tx1"/>
            </a:solidFill>
          </a:endParaRPr>
        </a:p>
      </dgm:t>
    </dgm:pt>
    <dgm:pt modelId="{C94716B7-F303-4F82-A91E-5B9CEE171E88}" type="parTrans" cxnId="{1A668F1A-C558-4612-9CBA-C19A23A84510}">
      <dgm:prSet/>
      <dgm:spPr/>
      <dgm:t>
        <a:bodyPr/>
        <a:lstStyle/>
        <a:p>
          <a:endParaRPr lang="en-US"/>
        </a:p>
      </dgm:t>
    </dgm:pt>
    <dgm:pt modelId="{908305AC-CAEF-4C3F-8B03-A589F9266E67}" type="sibTrans" cxnId="{1A668F1A-C558-4612-9CBA-C19A23A84510}">
      <dgm:prSet/>
      <dgm:spPr/>
      <dgm:t>
        <a:bodyPr/>
        <a:lstStyle/>
        <a:p>
          <a:endParaRPr lang="en-US"/>
        </a:p>
      </dgm:t>
    </dgm:pt>
    <dgm:pt modelId="{1F85B9D3-DC01-4A86-AD4D-E0514D83A167}" type="pres">
      <dgm:prSet presAssocID="{1BF5BFD5-8145-4EBE-917C-9FBA45147182}" presName="linear" presStyleCnt="0">
        <dgm:presLayoutVars>
          <dgm:animLvl val="lvl"/>
          <dgm:resizeHandles val="exact"/>
        </dgm:presLayoutVars>
      </dgm:prSet>
      <dgm:spPr/>
    </dgm:pt>
    <dgm:pt modelId="{A54B644F-206B-42FB-90B6-46334838093F}" type="pres">
      <dgm:prSet presAssocID="{5286AF3B-BA8E-4DF6-AE45-04B30A56EE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400721-CAC3-47A7-B92D-B34157CC2FEE}" type="pres">
      <dgm:prSet presAssocID="{BA0C004B-89CD-46EA-947D-C0F0D01B6A98}" presName="spacer" presStyleCnt="0"/>
      <dgm:spPr/>
    </dgm:pt>
    <dgm:pt modelId="{29160D40-8EFA-4249-9D7E-9B1A970E8DFD}" type="pres">
      <dgm:prSet presAssocID="{44891875-9429-4551-AEB2-B24AB0BBDA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86E2F5-E741-4578-80FE-107C1CE84D5B}" type="pres">
      <dgm:prSet presAssocID="{A1F8A0BC-D9BA-47F8-A2DF-ADDDD7130A67}" presName="spacer" presStyleCnt="0"/>
      <dgm:spPr/>
    </dgm:pt>
    <dgm:pt modelId="{E25E0A81-4A11-42C5-8720-A86CB84C56CA}" type="pres">
      <dgm:prSet presAssocID="{F7978868-0281-44B7-94CF-35B4BF29B5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7CB95A-0260-4A18-8457-1F11F510DF26}" type="pres">
      <dgm:prSet presAssocID="{939868E5-D0FF-4C15-8438-B2E4A8BF61B6}" presName="spacer" presStyleCnt="0"/>
      <dgm:spPr/>
    </dgm:pt>
    <dgm:pt modelId="{DAA09F71-937F-4E23-BAD2-9C4E291BD2CD}" type="pres">
      <dgm:prSet presAssocID="{8D298A67-E43A-4B77-ADB5-5C195DA31A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668F1A-C558-4612-9CBA-C19A23A84510}" srcId="{1BF5BFD5-8145-4EBE-917C-9FBA45147182}" destId="{8D298A67-E43A-4B77-ADB5-5C195DA31AD2}" srcOrd="3" destOrd="0" parTransId="{C94716B7-F303-4F82-A91E-5B9CEE171E88}" sibTransId="{908305AC-CAEF-4C3F-8B03-A589F9266E67}"/>
    <dgm:cxn modelId="{2F9DC835-0597-4AD5-A8AE-3802A4F259B6}" srcId="{1BF5BFD5-8145-4EBE-917C-9FBA45147182}" destId="{44891875-9429-4551-AEB2-B24AB0BBDAA4}" srcOrd="1" destOrd="0" parTransId="{A02569B3-AED8-4449-B9FF-55C8CCCFD4E3}" sibTransId="{A1F8A0BC-D9BA-47F8-A2DF-ADDDD7130A67}"/>
    <dgm:cxn modelId="{940C7F38-5B6C-4263-A0AE-CFE28410DAE7}" type="presOf" srcId="{44891875-9429-4551-AEB2-B24AB0BBDAA4}" destId="{29160D40-8EFA-4249-9D7E-9B1A970E8DFD}" srcOrd="0" destOrd="0" presId="urn:microsoft.com/office/officeart/2005/8/layout/vList2"/>
    <dgm:cxn modelId="{FD329445-2CCB-47D6-A47E-6420B937E99E}" srcId="{1BF5BFD5-8145-4EBE-917C-9FBA45147182}" destId="{F7978868-0281-44B7-94CF-35B4BF29B5C9}" srcOrd="2" destOrd="0" parTransId="{6E057BD5-39EB-4F5F-AD32-1158A343B514}" sibTransId="{939868E5-D0FF-4C15-8438-B2E4A8BF61B6}"/>
    <dgm:cxn modelId="{332CCF49-794E-4939-B856-E66C29E82B66}" type="presOf" srcId="{1BF5BFD5-8145-4EBE-917C-9FBA45147182}" destId="{1F85B9D3-DC01-4A86-AD4D-E0514D83A167}" srcOrd="0" destOrd="0" presId="urn:microsoft.com/office/officeart/2005/8/layout/vList2"/>
    <dgm:cxn modelId="{97865F4A-87F5-487A-9D1B-25ABC9E10C2B}" type="presOf" srcId="{5286AF3B-BA8E-4DF6-AE45-04B30A56EEDE}" destId="{A54B644F-206B-42FB-90B6-46334838093F}" srcOrd="0" destOrd="0" presId="urn:microsoft.com/office/officeart/2005/8/layout/vList2"/>
    <dgm:cxn modelId="{0E72166E-37E7-4243-936D-469E36C9DE4A}" type="presOf" srcId="{F7978868-0281-44B7-94CF-35B4BF29B5C9}" destId="{E25E0A81-4A11-42C5-8720-A86CB84C56CA}" srcOrd="0" destOrd="0" presId="urn:microsoft.com/office/officeart/2005/8/layout/vList2"/>
    <dgm:cxn modelId="{014E30BD-F504-44DA-8462-D00781ACF25F}" type="presOf" srcId="{8D298A67-E43A-4B77-ADB5-5C195DA31AD2}" destId="{DAA09F71-937F-4E23-BAD2-9C4E291BD2CD}" srcOrd="0" destOrd="0" presId="urn:microsoft.com/office/officeart/2005/8/layout/vList2"/>
    <dgm:cxn modelId="{2AD705DB-4EAD-4FB4-9B2F-CA5A45F44C98}" srcId="{1BF5BFD5-8145-4EBE-917C-9FBA45147182}" destId="{5286AF3B-BA8E-4DF6-AE45-04B30A56EEDE}" srcOrd="0" destOrd="0" parTransId="{4C3FF4C2-CE1D-4B4F-AEB8-0FAA04427FD2}" sibTransId="{BA0C004B-89CD-46EA-947D-C0F0D01B6A98}"/>
    <dgm:cxn modelId="{75B85A77-B7A3-4894-8B57-612D07BE931A}" type="presParOf" srcId="{1F85B9D3-DC01-4A86-AD4D-E0514D83A167}" destId="{A54B644F-206B-42FB-90B6-46334838093F}" srcOrd="0" destOrd="0" presId="urn:microsoft.com/office/officeart/2005/8/layout/vList2"/>
    <dgm:cxn modelId="{DA82BFC4-5D6E-43DE-8523-1647A666B66B}" type="presParOf" srcId="{1F85B9D3-DC01-4A86-AD4D-E0514D83A167}" destId="{05400721-CAC3-47A7-B92D-B34157CC2FEE}" srcOrd="1" destOrd="0" presId="urn:microsoft.com/office/officeart/2005/8/layout/vList2"/>
    <dgm:cxn modelId="{4D752395-B498-4AE5-96E7-A627E6FB2F7A}" type="presParOf" srcId="{1F85B9D3-DC01-4A86-AD4D-E0514D83A167}" destId="{29160D40-8EFA-4249-9D7E-9B1A970E8DFD}" srcOrd="2" destOrd="0" presId="urn:microsoft.com/office/officeart/2005/8/layout/vList2"/>
    <dgm:cxn modelId="{2B9213A8-6586-4E96-B195-D3D6B3639B62}" type="presParOf" srcId="{1F85B9D3-DC01-4A86-AD4D-E0514D83A167}" destId="{AE86E2F5-E741-4578-80FE-107C1CE84D5B}" srcOrd="3" destOrd="0" presId="urn:microsoft.com/office/officeart/2005/8/layout/vList2"/>
    <dgm:cxn modelId="{FD4D9167-16DB-403D-B857-53EEF759EEB9}" type="presParOf" srcId="{1F85B9D3-DC01-4A86-AD4D-E0514D83A167}" destId="{E25E0A81-4A11-42C5-8720-A86CB84C56CA}" srcOrd="4" destOrd="0" presId="urn:microsoft.com/office/officeart/2005/8/layout/vList2"/>
    <dgm:cxn modelId="{5D8E58C0-3068-444D-9CC0-8C05B97A5E95}" type="presParOf" srcId="{1F85B9D3-DC01-4A86-AD4D-E0514D83A167}" destId="{D57CB95A-0260-4A18-8457-1F11F510DF26}" srcOrd="5" destOrd="0" presId="urn:microsoft.com/office/officeart/2005/8/layout/vList2"/>
    <dgm:cxn modelId="{19F712A7-931C-4EBA-A095-9F371BE5B98A}" type="presParOf" srcId="{1F85B9D3-DC01-4A86-AD4D-E0514D83A167}" destId="{DAA09F71-937F-4E23-BAD2-9C4E291BD2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76ED4-1101-416C-A5BF-673DA20886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D8CB3E-7E77-47ED-8B2C-28A8F09545EA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La </a:t>
          </a:r>
          <a:r>
            <a:rPr lang="it-IT" b="1" dirty="0">
              <a:solidFill>
                <a:schemeClr val="bg1"/>
              </a:solidFill>
            </a:rPr>
            <a:t>base dell’induzione</a:t>
          </a:r>
          <a:r>
            <a:rPr lang="it-IT" b="1" i="1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71143B59-4B6B-4934-9BE0-A42025E65A55}" type="parTrans" cxnId="{0883DCFB-51C6-4482-88BF-8123167AC98D}">
      <dgm:prSet/>
      <dgm:spPr/>
      <dgm:t>
        <a:bodyPr/>
        <a:lstStyle/>
        <a:p>
          <a:endParaRPr lang="en-US"/>
        </a:p>
      </dgm:t>
    </dgm:pt>
    <dgm:pt modelId="{EA26C7F9-3A91-43CF-BA5F-706205926FCB}" type="sibTrans" cxnId="{0883DCFB-51C6-4482-88BF-8123167AC98D}">
      <dgm:prSet/>
      <dgm:spPr/>
      <dgm:t>
        <a:bodyPr/>
        <a:lstStyle/>
        <a:p>
          <a:endParaRPr lang="en-US"/>
        </a:p>
      </dgm:t>
    </dgm:pt>
    <dgm:pt modelId="{5B7B8747-8BA4-4F6C-B91F-30D04BEFABA9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nell’</a:t>
          </a:r>
          <a:r>
            <a:rPr lang="it-IT" u="sng" dirty="0">
              <a:solidFill>
                <a:schemeClr val="bg1"/>
              </a:solidFill>
            </a:rPr>
            <a:t>enunciato</a:t>
          </a:r>
          <a:r>
            <a:rPr lang="it-IT" dirty="0">
              <a:solidFill>
                <a:schemeClr val="bg1"/>
              </a:solidFill>
            </a:rPr>
            <a:t>, può essere collocata ovunque;</a:t>
          </a:r>
          <a:endParaRPr lang="en-US" dirty="0">
            <a:solidFill>
              <a:schemeClr val="bg1"/>
            </a:solidFill>
          </a:endParaRPr>
        </a:p>
      </dgm:t>
    </dgm:pt>
    <dgm:pt modelId="{A915EFE1-F90F-4983-9AF1-BF80A82A4ED5}" type="parTrans" cxnId="{97D48CC3-4673-4163-A98F-ECDE4F16DDF8}">
      <dgm:prSet/>
      <dgm:spPr/>
      <dgm:t>
        <a:bodyPr/>
        <a:lstStyle/>
        <a:p>
          <a:endParaRPr lang="en-US"/>
        </a:p>
      </dgm:t>
    </dgm:pt>
    <dgm:pt modelId="{3CE000EF-046E-4FC7-B65D-CC275314FD71}" type="sibTrans" cxnId="{97D48CC3-4673-4163-A98F-ECDE4F16DDF8}">
      <dgm:prSet/>
      <dgm:spPr/>
      <dgm:t>
        <a:bodyPr/>
        <a:lstStyle/>
        <a:p>
          <a:endParaRPr lang="en-US"/>
        </a:p>
      </dgm:t>
    </dgm:pt>
    <dgm:pt modelId="{51BDBEC6-F84C-40F0-927D-A3708A0C9594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nella </a:t>
          </a:r>
          <a:r>
            <a:rPr lang="it-IT" u="sng" dirty="0">
              <a:solidFill>
                <a:schemeClr val="bg1"/>
              </a:solidFill>
            </a:rPr>
            <a:t>dimostrazione</a:t>
          </a:r>
          <a:r>
            <a:rPr lang="it-IT" dirty="0">
              <a:solidFill>
                <a:schemeClr val="bg1"/>
              </a:solidFill>
            </a:rPr>
            <a:t>, non deve essere tralasciata.</a:t>
          </a:r>
          <a:endParaRPr lang="en-US" dirty="0">
            <a:solidFill>
              <a:schemeClr val="bg1"/>
            </a:solidFill>
          </a:endParaRPr>
        </a:p>
      </dgm:t>
    </dgm:pt>
    <dgm:pt modelId="{B391ED59-EB12-4170-BDE6-0A125268AD9D}" type="parTrans" cxnId="{4A2F5C5A-CE8A-4A10-A42B-467E5901556B}">
      <dgm:prSet/>
      <dgm:spPr/>
      <dgm:t>
        <a:bodyPr/>
        <a:lstStyle/>
        <a:p>
          <a:endParaRPr lang="en-US"/>
        </a:p>
      </dgm:t>
    </dgm:pt>
    <dgm:pt modelId="{D5A7E7F5-9C7B-4D12-919C-AE69358DD18C}" type="sibTrans" cxnId="{4A2F5C5A-CE8A-4A10-A42B-467E5901556B}">
      <dgm:prSet/>
      <dgm:spPr/>
      <dgm:t>
        <a:bodyPr/>
        <a:lstStyle/>
        <a:p>
          <a:endParaRPr lang="en-US"/>
        </a:p>
      </dgm:t>
    </dgm:pt>
    <dgm:pt modelId="{60CA42EF-3D92-476C-91C2-F4DDD02BEC36}" type="pres">
      <dgm:prSet presAssocID="{25976ED4-1101-416C-A5BF-673DA20886AB}" presName="outerComposite" presStyleCnt="0">
        <dgm:presLayoutVars>
          <dgm:chMax val="5"/>
          <dgm:dir/>
          <dgm:resizeHandles val="exact"/>
        </dgm:presLayoutVars>
      </dgm:prSet>
      <dgm:spPr/>
    </dgm:pt>
    <dgm:pt modelId="{381A05C9-934D-458B-8113-360B8064501C}" type="pres">
      <dgm:prSet presAssocID="{25976ED4-1101-416C-A5BF-673DA20886AB}" presName="dummyMaxCanvas" presStyleCnt="0">
        <dgm:presLayoutVars/>
      </dgm:prSet>
      <dgm:spPr/>
    </dgm:pt>
    <dgm:pt modelId="{ECBA1253-F069-4B39-95C7-6A1592288E6F}" type="pres">
      <dgm:prSet presAssocID="{25976ED4-1101-416C-A5BF-673DA20886AB}" presName="ThreeNodes_1" presStyleLbl="node1" presStyleIdx="0" presStyleCnt="3">
        <dgm:presLayoutVars>
          <dgm:bulletEnabled val="1"/>
        </dgm:presLayoutVars>
      </dgm:prSet>
      <dgm:spPr/>
    </dgm:pt>
    <dgm:pt modelId="{9742EA06-2F07-4E05-A02D-3A42C438D9C1}" type="pres">
      <dgm:prSet presAssocID="{25976ED4-1101-416C-A5BF-673DA20886AB}" presName="ThreeNodes_2" presStyleLbl="node1" presStyleIdx="1" presStyleCnt="3">
        <dgm:presLayoutVars>
          <dgm:bulletEnabled val="1"/>
        </dgm:presLayoutVars>
      </dgm:prSet>
      <dgm:spPr/>
    </dgm:pt>
    <dgm:pt modelId="{62C580B9-DEDD-499A-BA6A-8A3316DD2F23}" type="pres">
      <dgm:prSet presAssocID="{25976ED4-1101-416C-A5BF-673DA20886AB}" presName="ThreeNodes_3" presStyleLbl="node1" presStyleIdx="2" presStyleCnt="3">
        <dgm:presLayoutVars>
          <dgm:bulletEnabled val="1"/>
        </dgm:presLayoutVars>
      </dgm:prSet>
      <dgm:spPr/>
    </dgm:pt>
    <dgm:pt modelId="{235A6120-30A5-4BDC-8520-3323ACBFD19A}" type="pres">
      <dgm:prSet presAssocID="{25976ED4-1101-416C-A5BF-673DA20886AB}" presName="ThreeConn_1-2" presStyleLbl="fgAccFollowNode1" presStyleIdx="0" presStyleCnt="2">
        <dgm:presLayoutVars>
          <dgm:bulletEnabled val="1"/>
        </dgm:presLayoutVars>
      </dgm:prSet>
      <dgm:spPr/>
    </dgm:pt>
    <dgm:pt modelId="{750320DB-4D35-4A6A-BB47-B90CB5C52FB4}" type="pres">
      <dgm:prSet presAssocID="{25976ED4-1101-416C-A5BF-673DA20886AB}" presName="ThreeConn_2-3" presStyleLbl="fgAccFollowNode1" presStyleIdx="1" presStyleCnt="2">
        <dgm:presLayoutVars>
          <dgm:bulletEnabled val="1"/>
        </dgm:presLayoutVars>
      </dgm:prSet>
      <dgm:spPr/>
    </dgm:pt>
    <dgm:pt modelId="{3B55AFCE-6268-4861-8514-AE998674C1DD}" type="pres">
      <dgm:prSet presAssocID="{25976ED4-1101-416C-A5BF-673DA20886AB}" presName="ThreeNodes_1_text" presStyleLbl="node1" presStyleIdx="2" presStyleCnt="3">
        <dgm:presLayoutVars>
          <dgm:bulletEnabled val="1"/>
        </dgm:presLayoutVars>
      </dgm:prSet>
      <dgm:spPr/>
    </dgm:pt>
    <dgm:pt modelId="{3E962196-D6EB-4F35-B1BC-A99940FB1F94}" type="pres">
      <dgm:prSet presAssocID="{25976ED4-1101-416C-A5BF-673DA20886AB}" presName="ThreeNodes_2_text" presStyleLbl="node1" presStyleIdx="2" presStyleCnt="3">
        <dgm:presLayoutVars>
          <dgm:bulletEnabled val="1"/>
        </dgm:presLayoutVars>
      </dgm:prSet>
      <dgm:spPr/>
    </dgm:pt>
    <dgm:pt modelId="{350773DA-D283-4317-951B-D34869FD5166}" type="pres">
      <dgm:prSet presAssocID="{25976ED4-1101-416C-A5BF-673DA20886A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AFD2D04-0089-4F47-BEC1-D9858EAA63BD}" type="presOf" srcId="{24D8CB3E-7E77-47ED-8B2C-28A8F09545EA}" destId="{ECBA1253-F069-4B39-95C7-6A1592288E6F}" srcOrd="0" destOrd="0" presId="urn:microsoft.com/office/officeart/2005/8/layout/vProcess5"/>
    <dgm:cxn modelId="{89DD750A-909F-41FE-A89E-A1AC0E433375}" type="presOf" srcId="{3CE000EF-046E-4FC7-B65D-CC275314FD71}" destId="{750320DB-4D35-4A6A-BB47-B90CB5C52FB4}" srcOrd="0" destOrd="0" presId="urn:microsoft.com/office/officeart/2005/8/layout/vProcess5"/>
    <dgm:cxn modelId="{C17BF912-681E-40A7-98A7-963E1E84452C}" type="presOf" srcId="{51BDBEC6-F84C-40F0-927D-A3708A0C9594}" destId="{350773DA-D283-4317-951B-D34869FD5166}" srcOrd="1" destOrd="0" presId="urn:microsoft.com/office/officeart/2005/8/layout/vProcess5"/>
    <dgm:cxn modelId="{7C674314-863A-4171-A6FC-9886E8CB2962}" type="presOf" srcId="{EA26C7F9-3A91-43CF-BA5F-706205926FCB}" destId="{235A6120-30A5-4BDC-8520-3323ACBFD19A}" srcOrd="0" destOrd="0" presId="urn:microsoft.com/office/officeart/2005/8/layout/vProcess5"/>
    <dgm:cxn modelId="{296A8356-F060-49F4-B6FF-362FC6D0A03E}" type="presOf" srcId="{24D8CB3E-7E77-47ED-8B2C-28A8F09545EA}" destId="{3B55AFCE-6268-4861-8514-AE998674C1DD}" srcOrd="1" destOrd="0" presId="urn:microsoft.com/office/officeart/2005/8/layout/vProcess5"/>
    <dgm:cxn modelId="{4A2F5C5A-CE8A-4A10-A42B-467E5901556B}" srcId="{25976ED4-1101-416C-A5BF-673DA20886AB}" destId="{51BDBEC6-F84C-40F0-927D-A3708A0C9594}" srcOrd="2" destOrd="0" parTransId="{B391ED59-EB12-4170-BDE6-0A125268AD9D}" sibTransId="{D5A7E7F5-9C7B-4D12-919C-AE69358DD18C}"/>
    <dgm:cxn modelId="{C951247D-8B21-40A2-9DF2-0B2EA76BF95C}" type="presOf" srcId="{5B7B8747-8BA4-4F6C-B91F-30D04BEFABA9}" destId="{3E962196-D6EB-4F35-B1BC-A99940FB1F94}" srcOrd="1" destOrd="0" presId="urn:microsoft.com/office/officeart/2005/8/layout/vProcess5"/>
    <dgm:cxn modelId="{A0B23C9E-8873-483D-A821-CDE7941504D6}" type="presOf" srcId="{5B7B8747-8BA4-4F6C-B91F-30D04BEFABA9}" destId="{9742EA06-2F07-4E05-A02D-3A42C438D9C1}" srcOrd="0" destOrd="0" presId="urn:microsoft.com/office/officeart/2005/8/layout/vProcess5"/>
    <dgm:cxn modelId="{04DD9AA9-DA4F-4808-AB39-D96A0A8FAAD5}" type="presOf" srcId="{51BDBEC6-F84C-40F0-927D-A3708A0C9594}" destId="{62C580B9-DEDD-499A-BA6A-8A3316DD2F23}" srcOrd="0" destOrd="0" presId="urn:microsoft.com/office/officeart/2005/8/layout/vProcess5"/>
    <dgm:cxn modelId="{29D4F9B7-46F2-4C16-BCDA-9A9DC2EF61C2}" type="presOf" srcId="{25976ED4-1101-416C-A5BF-673DA20886AB}" destId="{60CA42EF-3D92-476C-91C2-F4DDD02BEC36}" srcOrd="0" destOrd="0" presId="urn:microsoft.com/office/officeart/2005/8/layout/vProcess5"/>
    <dgm:cxn modelId="{97D48CC3-4673-4163-A98F-ECDE4F16DDF8}" srcId="{25976ED4-1101-416C-A5BF-673DA20886AB}" destId="{5B7B8747-8BA4-4F6C-B91F-30D04BEFABA9}" srcOrd="1" destOrd="0" parTransId="{A915EFE1-F90F-4983-9AF1-BF80A82A4ED5}" sibTransId="{3CE000EF-046E-4FC7-B65D-CC275314FD71}"/>
    <dgm:cxn modelId="{0883DCFB-51C6-4482-88BF-8123167AC98D}" srcId="{25976ED4-1101-416C-A5BF-673DA20886AB}" destId="{24D8CB3E-7E77-47ED-8B2C-28A8F09545EA}" srcOrd="0" destOrd="0" parTransId="{71143B59-4B6B-4934-9BE0-A42025E65A55}" sibTransId="{EA26C7F9-3A91-43CF-BA5F-706205926FCB}"/>
    <dgm:cxn modelId="{248B2C39-12F7-4D97-9FE7-3D1B6EBFAE58}" type="presParOf" srcId="{60CA42EF-3D92-476C-91C2-F4DDD02BEC36}" destId="{381A05C9-934D-458B-8113-360B8064501C}" srcOrd="0" destOrd="0" presId="urn:microsoft.com/office/officeart/2005/8/layout/vProcess5"/>
    <dgm:cxn modelId="{3609A0DE-DD62-429E-9D88-E4A06BCFE9DD}" type="presParOf" srcId="{60CA42EF-3D92-476C-91C2-F4DDD02BEC36}" destId="{ECBA1253-F069-4B39-95C7-6A1592288E6F}" srcOrd="1" destOrd="0" presId="urn:microsoft.com/office/officeart/2005/8/layout/vProcess5"/>
    <dgm:cxn modelId="{F52CE4FD-C1E0-43C0-A351-EDADBC9A815D}" type="presParOf" srcId="{60CA42EF-3D92-476C-91C2-F4DDD02BEC36}" destId="{9742EA06-2F07-4E05-A02D-3A42C438D9C1}" srcOrd="2" destOrd="0" presId="urn:microsoft.com/office/officeart/2005/8/layout/vProcess5"/>
    <dgm:cxn modelId="{4D75D5E9-5540-4FFC-B9EA-D87898617C7B}" type="presParOf" srcId="{60CA42EF-3D92-476C-91C2-F4DDD02BEC36}" destId="{62C580B9-DEDD-499A-BA6A-8A3316DD2F23}" srcOrd="3" destOrd="0" presId="urn:microsoft.com/office/officeart/2005/8/layout/vProcess5"/>
    <dgm:cxn modelId="{9621958D-B20D-4D2F-8941-52573D59D307}" type="presParOf" srcId="{60CA42EF-3D92-476C-91C2-F4DDD02BEC36}" destId="{235A6120-30A5-4BDC-8520-3323ACBFD19A}" srcOrd="4" destOrd="0" presId="urn:microsoft.com/office/officeart/2005/8/layout/vProcess5"/>
    <dgm:cxn modelId="{0795CABA-FE98-4DE7-863D-C50A966B42C1}" type="presParOf" srcId="{60CA42EF-3D92-476C-91C2-F4DDD02BEC36}" destId="{750320DB-4D35-4A6A-BB47-B90CB5C52FB4}" srcOrd="5" destOrd="0" presId="urn:microsoft.com/office/officeart/2005/8/layout/vProcess5"/>
    <dgm:cxn modelId="{564922DB-B9DB-4B59-A393-F9B8FD19DF93}" type="presParOf" srcId="{60CA42EF-3D92-476C-91C2-F4DDD02BEC36}" destId="{3B55AFCE-6268-4861-8514-AE998674C1DD}" srcOrd="6" destOrd="0" presId="urn:microsoft.com/office/officeart/2005/8/layout/vProcess5"/>
    <dgm:cxn modelId="{263F0D03-A7D1-47E1-9F9D-500B567D880C}" type="presParOf" srcId="{60CA42EF-3D92-476C-91C2-F4DDD02BEC36}" destId="{3E962196-D6EB-4F35-B1BC-A99940FB1F94}" srcOrd="7" destOrd="0" presId="urn:microsoft.com/office/officeart/2005/8/layout/vProcess5"/>
    <dgm:cxn modelId="{40DF5F8A-2D94-4246-8E7E-68EB9370C50F}" type="presParOf" srcId="{60CA42EF-3D92-476C-91C2-F4DDD02BEC36}" destId="{350773DA-D283-4317-951B-D34869FD51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9CCB-C5C3-44AA-8607-840B50810C88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AC25B-E01F-4AA6-8576-C8AC22C482DB}">
      <dsp:nvSpPr>
        <dsp:cNvPr id="0" name=""/>
        <dsp:cNvSpPr/>
      </dsp:nvSpPr>
      <dsp:spPr>
        <a:xfrm>
          <a:off x="0" y="2232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Modus </a:t>
          </a:r>
          <a:r>
            <a:rPr lang="it-IT" sz="2900" b="1" i="1" kern="1200" dirty="0" err="1"/>
            <a:t>ponens</a:t>
          </a:r>
          <a:r>
            <a:rPr lang="it-IT" sz="2900" b="1" i="1" kern="1200" dirty="0"/>
            <a:t> </a:t>
          </a:r>
          <a:r>
            <a:rPr lang="it-IT" sz="2900" b="1" kern="1200" dirty="0"/>
            <a:t>(regola d’inferenza)</a:t>
          </a:r>
          <a:endParaRPr lang="en-US" sz="2900" kern="1200" dirty="0"/>
        </a:p>
      </dsp:txBody>
      <dsp:txXfrm>
        <a:off x="0" y="2232"/>
        <a:ext cx="6496050" cy="761255"/>
      </dsp:txXfrm>
    </dsp:sp>
    <dsp:sp modelId="{2F1E3C1A-2CFD-414C-A45D-8B9D8488DA03}">
      <dsp:nvSpPr>
        <dsp:cNvPr id="0" name=""/>
        <dsp:cNvSpPr/>
      </dsp:nvSpPr>
      <dsp:spPr>
        <a:xfrm>
          <a:off x="0" y="7634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14D2F-4A53-472C-AF87-FB649AB4A21D}">
      <dsp:nvSpPr>
        <dsp:cNvPr id="0" name=""/>
        <dsp:cNvSpPr/>
      </dsp:nvSpPr>
      <dsp:spPr>
        <a:xfrm>
          <a:off x="0" y="763488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Posto che siano vere</a:t>
          </a:r>
          <a:endParaRPr lang="en-US" sz="2900" kern="1200"/>
        </a:p>
      </dsp:txBody>
      <dsp:txXfrm>
        <a:off x="0" y="763488"/>
        <a:ext cx="6496050" cy="761255"/>
      </dsp:txXfrm>
    </dsp:sp>
    <dsp:sp modelId="{0961DD53-7677-4BF6-8BB7-807DFD528462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DF9A3-CB3A-4BD9-9FF3-8B1654A4D9B6}">
      <dsp:nvSpPr>
        <dsp:cNvPr id="0" name=""/>
        <dsp:cNvSpPr/>
      </dsp:nvSpPr>
      <dsp:spPr>
        <a:xfrm>
          <a:off x="0" y="1524744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/>
            <a:t>P</a:t>
          </a:r>
          <a:endParaRPr lang="en-US" sz="2900" kern="1200"/>
        </a:p>
      </dsp:txBody>
      <dsp:txXfrm>
        <a:off x="0" y="1524744"/>
        <a:ext cx="6496050" cy="761255"/>
      </dsp:txXfrm>
    </dsp:sp>
    <dsp:sp modelId="{AE0AE87F-6D83-48B1-948D-453A4860BF57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CD933-9D13-40F6-B207-034BFA80EDCC}">
      <dsp:nvSpPr>
        <dsp:cNvPr id="0" name=""/>
        <dsp:cNvSpPr/>
      </dsp:nvSpPr>
      <dsp:spPr>
        <a:xfrm>
          <a:off x="0" y="2286000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/>
            <a:t>P</a:t>
          </a:r>
          <a:r>
            <a:rPr lang="it-IT" sz="2900" kern="1200">
              <a:sym typeface="Symbol" panose="05050102010706020507" pitchFamily="18" charset="2"/>
            </a:rPr>
            <a:t></a:t>
          </a:r>
          <a:r>
            <a:rPr lang="it-IT" sz="2900" i="1" kern="1200"/>
            <a:t>Q</a:t>
          </a:r>
          <a:endParaRPr lang="en-US" sz="2900" kern="1200"/>
        </a:p>
      </dsp:txBody>
      <dsp:txXfrm>
        <a:off x="0" y="2286000"/>
        <a:ext cx="6496050" cy="761255"/>
      </dsp:txXfrm>
    </dsp:sp>
    <dsp:sp modelId="{E5003F3D-32B5-46E4-8E3F-1FA09A8ED3CE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B2463-5879-4B57-86EF-502389491A8C}">
      <dsp:nvSpPr>
        <dsp:cNvPr id="0" name=""/>
        <dsp:cNvSpPr/>
      </dsp:nvSpPr>
      <dsp:spPr>
        <a:xfrm>
          <a:off x="0" y="3047255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segue che è vera </a:t>
          </a:r>
          <a:endParaRPr lang="en-US" sz="2900" kern="1200"/>
        </a:p>
      </dsp:txBody>
      <dsp:txXfrm>
        <a:off x="0" y="3047255"/>
        <a:ext cx="6496050" cy="761255"/>
      </dsp:txXfrm>
    </dsp:sp>
    <dsp:sp modelId="{55265BD2-7CA8-4CB1-A846-793DF794965E}">
      <dsp:nvSpPr>
        <dsp:cNvPr id="0" name=""/>
        <dsp:cNvSpPr/>
      </dsp:nvSpPr>
      <dsp:spPr>
        <a:xfrm>
          <a:off x="0" y="38085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68C08-3B0E-4101-9D78-0931DD489E0E}">
      <dsp:nvSpPr>
        <dsp:cNvPr id="0" name=""/>
        <dsp:cNvSpPr/>
      </dsp:nvSpPr>
      <dsp:spPr>
        <a:xfrm>
          <a:off x="0" y="3808511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/>
            <a:t>Q</a:t>
          </a:r>
          <a:endParaRPr lang="en-US" sz="2900" kern="1200"/>
        </a:p>
      </dsp:txBody>
      <dsp:txXfrm>
        <a:off x="0" y="3808511"/>
        <a:ext cx="6496050" cy="761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9CCB-C5C3-44AA-8607-840B50810C88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AC25B-E01F-4AA6-8576-C8AC22C482DB}">
      <dsp:nvSpPr>
        <dsp:cNvPr id="0" name=""/>
        <dsp:cNvSpPr/>
      </dsp:nvSpPr>
      <dsp:spPr>
        <a:xfrm>
          <a:off x="0" y="2232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Modus </a:t>
          </a:r>
          <a:r>
            <a:rPr lang="it-IT" sz="2900" b="1" i="1" kern="1200" dirty="0" err="1"/>
            <a:t>ponens</a:t>
          </a:r>
          <a:r>
            <a:rPr lang="it-IT" sz="2900" b="1" i="1" kern="1200" dirty="0"/>
            <a:t> </a:t>
          </a:r>
          <a:r>
            <a:rPr lang="it-IT" sz="2900" b="1" kern="1200" dirty="0"/>
            <a:t>(regola d’inferenza)</a:t>
          </a:r>
          <a:endParaRPr lang="en-US" sz="2900" kern="1200" dirty="0"/>
        </a:p>
      </dsp:txBody>
      <dsp:txXfrm>
        <a:off x="0" y="2232"/>
        <a:ext cx="6496050" cy="761255"/>
      </dsp:txXfrm>
    </dsp:sp>
    <dsp:sp modelId="{2F1E3C1A-2CFD-414C-A45D-8B9D8488DA03}">
      <dsp:nvSpPr>
        <dsp:cNvPr id="0" name=""/>
        <dsp:cNvSpPr/>
      </dsp:nvSpPr>
      <dsp:spPr>
        <a:xfrm>
          <a:off x="0" y="7634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14D2F-4A53-472C-AF87-FB649AB4A21D}">
      <dsp:nvSpPr>
        <dsp:cNvPr id="0" name=""/>
        <dsp:cNvSpPr/>
      </dsp:nvSpPr>
      <dsp:spPr>
        <a:xfrm>
          <a:off x="0" y="763488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Posto che siano vere</a:t>
          </a:r>
          <a:endParaRPr lang="en-US" sz="2900" kern="1200"/>
        </a:p>
      </dsp:txBody>
      <dsp:txXfrm>
        <a:off x="0" y="763488"/>
        <a:ext cx="6496050" cy="761255"/>
      </dsp:txXfrm>
    </dsp:sp>
    <dsp:sp modelId="{0961DD53-7677-4BF6-8BB7-807DFD528462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DF9A3-CB3A-4BD9-9FF3-8B1654A4D9B6}">
      <dsp:nvSpPr>
        <dsp:cNvPr id="0" name=""/>
        <dsp:cNvSpPr/>
      </dsp:nvSpPr>
      <dsp:spPr>
        <a:xfrm>
          <a:off x="0" y="1524744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>
              <a:solidFill>
                <a:srgbClr val="FF0000"/>
              </a:solidFill>
            </a:rPr>
            <a:t>P</a:t>
          </a:r>
          <a:r>
            <a:rPr lang="it-IT" sz="2900" i="0" kern="1200" dirty="0">
              <a:solidFill>
                <a:srgbClr val="FF0000"/>
              </a:solidFill>
            </a:rPr>
            <a:t>(</a:t>
          </a:r>
          <a:r>
            <a:rPr lang="it-IT" sz="2900" i="1" kern="1200" dirty="0">
              <a:solidFill>
                <a:srgbClr val="FF0000"/>
              </a:solidFill>
            </a:rPr>
            <a:t>n</a:t>
          </a:r>
          <a:r>
            <a:rPr lang="it-IT" sz="2900" i="0" kern="1200" baseline="-25000" dirty="0">
              <a:solidFill>
                <a:srgbClr val="FF0000"/>
              </a:solidFill>
            </a:rPr>
            <a:t>0</a:t>
          </a:r>
          <a:r>
            <a:rPr lang="it-IT" sz="2900" i="0" kern="1200" dirty="0">
              <a:solidFill>
                <a:srgbClr val="FF0000"/>
              </a:solidFill>
            </a:rPr>
            <a:t>)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1524744"/>
        <a:ext cx="6496050" cy="761255"/>
      </dsp:txXfrm>
    </dsp:sp>
    <dsp:sp modelId="{AE0AE87F-6D83-48B1-948D-453A4860BF57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CD933-9D13-40F6-B207-034BFA80EDCC}">
      <dsp:nvSpPr>
        <dsp:cNvPr id="0" name=""/>
        <dsp:cNvSpPr/>
      </dsp:nvSpPr>
      <dsp:spPr>
        <a:xfrm>
          <a:off x="0" y="2286000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/>
            <a:t>P</a:t>
          </a:r>
          <a:r>
            <a:rPr lang="it-IT" sz="2900" i="0" kern="1200" dirty="0"/>
            <a:t>(</a:t>
          </a:r>
          <a:r>
            <a:rPr lang="it-IT" sz="2900" i="1" kern="1200" dirty="0"/>
            <a:t>n</a:t>
          </a:r>
          <a:r>
            <a:rPr lang="it-IT" sz="2900" i="0" kern="1200" baseline="-25000" dirty="0"/>
            <a:t>0</a:t>
          </a:r>
          <a:r>
            <a:rPr lang="it-IT" sz="2900" i="0" kern="1200" dirty="0"/>
            <a:t>)</a:t>
          </a:r>
          <a:r>
            <a:rPr lang="it-IT" sz="2900" kern="1200" dirty="0">
              <a:sym typeface="Symbol" panose="05050102010706020507" pitchFamily="18" charset="2"/>
            </a:rPr>
            <a:t></a:t>
          </a:r>
          <a:r>
            <a:rPr lang="it-IT" sz="2900" i="1" kern="1200" dirty="0"/>
            <a:t>P</a:t>
          </a:r>
          <a:r>
            <a:rPr lang="it-IT" sz="2900" i="0" kern="1200" dirty="0"/>
            <a:t>(</a:t>
          </a:r>
          <a:r>
            <a:rPr lang="it-IT" sz="2900" i="1" kern="1200" dirty="0"/>
            <a:t>n</a:t>
          </a:r>
          <a:r>
            <a:rPr lang="it-IT" sz="2900" i="0" kern="1200" baseline="-25000" dirty="0"/>
            <a:t>0</a:t>
          </a:r>
          <a:r>
            <a:rPr lang="it-IT" sz="2900" i="0" kern="1200" baseline="0" dirty="0"/>
            <a:t>+1</a:t>
          </a:r>
          <a:r>
            <a:rPr lang="it-IT" sz="2900" i="0" kern="1200" dirty="0"/>
            <a:t>)</a:t>
          </a:r>
          <a:endParaRPr lang="en-US" sz="2900" kern="1200" dirty="0"/>
        </a:p>
      </dsp:txBody>
      <dsp:txXfrm>
        <a:off x="0" y="2286000"/>
        <a:ext cx="6496050" cy="761255"/>
      </dsp:txXfrm>
    </dsp:sp>
    <dsp:sp modelId="{E5003F3D-32B5-46E4-8E3F-1FA09A8ED3CE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B2463-5879-4B57-86EF-502389491A8C}">
      <dsp:nvSpPr>
        <dsp:cNvPr id="0" name=""/>
        <dsp:cNvSpPr/>
      </dsp:nvSpPr>
      <dsp:spPr>
        <a:xfrm>
          <a:off x="0" y="3047255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segue che è vera </a:t>
          </a:r>
          <a:endParaRPr lang="en-US" sz="2900" kern="1200"/>
        </a:p>
      </dsp:txBody>
      <dsp:txXfrm>
        <a:off x="0" y="3047255"/>
        <a:ext cx="6496050" cy="761255"/>
      </dsp:txXfrm>
    </dsp:sp>
    <dsp:sp modelId="{55265BD2-7CA8-4CB1-A846-793DF794965E}">
      <dsp:nvSpPr>
        <dsp:cNvPr id="0" name=""/>
        <dsp:cNvSpPr/>
      </dsp:nvSpPr>
      <dsp:spPr>
        <a:xfrm>
          <a:off x="0" y="38085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68C08-3B0E-4101-9D78-0931DD489E0E}">
      <dsp:nvSpPr>
        <dsp:cNvPr id="0" name=""/>
        <dsp:cNvSpPr/>
      </dsp:nvSpPr>
      <dsp:spPr>
        <a:xfrm>
          <a:off x="0" y="3808511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>
              <a:solidFill>
                <a:srgbClr val="FF0000"/>
              </a:solidFill>
            </a:rPr>
            <a:t>P</a:t>
          </a:r>
          <a:r>
            <a:rPr lang="it-IT" sz="2900" i="0" kern="1200" dirty="0">
              <a:solidFill>
                <a:srgbClr val="FF0000"/>
              </a:solidFill>
            </a:rPr>
            <a:t>(</a:t>
          </a:r>
          <a:r>
            <a:rPr lang="it-IT" sz="2900" i="1" kern="1200" dirty="0">
              <a:solidFill>
                <a:srgbClr val="FF0000"/>
              </a:solidFill>
            </a:rPr>
            <a:t>n</a:t>
          </a:r>
          <a:r>
            <a:rPr lang="it-IT" sz="2900" i="0" kern="1200" baseline="-25000" dirty="0">
              <a:solidFill>
                <a:srgbClr val="FF0000"/>
              </a:solidFill>
            </a:rPr>
            <a:t>0</a:t>
          </a:r>
          <a:r>
            <a:rPr lang="it-IT" sz="2900" i="0" kern="1200" baseline="0" dirty="0">
              <a:solidFill>
                <a:srgbClr val="FF0000"/>
              </a:solidFill>
            </a:rPr>
            <a:t>+1</a:t>
          </a:r>
          <a:r>
            <a:rPr lang="it-IT" sz="2900" i="0" kern="1200" dirty="0">
              <a:solidFill>
                <a:srgbClr val="FF0000"/>
              </a:solidFill>
            </a:rPr>
            <a:t>)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3808511"/>
        <a:ext cx="6496050" cy="761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9CCB-C5C3-44AA-8607-840B50810C88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AC25B-E01F-4AA6-8576-C8AC22C482DB}">
      <dsp:nvSpPr>
        <dsp:cNvPr id="0" name=""/>
        <dsp:cNvSpPr/>
      </dsp:nvSpPr>
      <dsp:spPr>
        <a:xfrm>
          <a:off x="0" y="2232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Modus </a:t>
          </a:r>
          <a:r>
            <a:rPr lang="it-IT" sz="2900" b="1" i="1" kern="1200" dirty="0" err="1"/>
            <a:t>ponens</a:t>
          </a:r>
          <a:r>
            <a:rPr lang="it-IT" sz="2900" b="1" i="1" kern="1200" dirty="0"/>
            <a:t> </a:t>
          </a:r>
          <a:r>
            <a:rPr lang="it-IT" sz="2900" b="1" kern="1200" dirty="0"/>
            <a:t>(regola d’inferenza)</a:t>
          </a:r>
          <a:endParaRPr lang="en-US" sz="2900" kern="1200" dirty="0"/>
        </a:p>
      </dsp:txBody>
      <dsp:txXfrm>
        <a:off x="0" y="2232"/>
        <a:ext cx="6496050" cy="761255"/>
      </dsp:txXfrm>
    </dsp:sp>
    <dsp:sp modelId="{2F1E3C1A-2CFD-414C-A45D-8B9D8488DA03}">
      <dsp:nvSpPr>
        <dsp:cNvPr id="0" name=""/>
        <dsp:cNvSpPr/>
      </dsp:nvSpPr>
      <dsp:spPr>
        <a:xfrm>
          <a:off x="0" y="7634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14D2F-4A53-472C-AF87-FB649AB4A21D}">
      <dsp:nvSpPr>
        <dsp:cNvPr id="0" name=""/>
        <dsp:cNvSpPr/>
      </dsp:nvSpPr>
      <dsp:spPr>
        <a:xfrm>
          <a:off x="0" y="763488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Posto che siano vere</a:t>
          </a:r>
          <a:endParaRPr lang="en-US" sz="2900" kern="1200"/>
        </a:p>
      </dsp:txBody>
      <dsp:txXfrm>
        <a:off x="0" y="763488"/>
        <a:ext cx="6496050" cy="761255"/>
      </dsp:txXfrm>
    </dsp:sp>
    <dsp:sp modelId="{0961DD53-7677-4BF6-8BB7-807DFD528462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DF9A3-CB3A-4BD9-9FF3-8B1654A4D9B6}">
      <dsp:nvSpPr>
        <dsp:cNvPr id="0" name=""/>
        <dsp:cNvSpPr/>
      </dsp:nvSpPr>
      <dsp:spPr>
        <a:xfrm>
          <a:off x="0" y="1524744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>
              <a:solidFill>
                <a:srgbClr val="FF0000"/>
              </a:solidFill>
            </a:rPr>
            <a:t>P</a:t>
          </a:r>
          <a:r>
            <a:rPr lang="it-IT" sz="2900" i="0" kern="1200" dirty="0">
              <a:solidFill>
                <a:srgbClr val="FF0000"/>
              </a:solidFill>
            </a:rPr>
            <a:t>(</a:t>
          </a:r>
          <a:r>
            <a:rPr lang="it-IT" sz="2900" i="1" kern="1200" dirty="0">
              <a:solidFill>
                <a:srgbClr val="FF0000"/>
              </a:solidFill>
            </a:rPr>
            <a:t>n</a:t>
          </a:r>
          <a:r>
            <a:rPr lang="it-IT" sz="2900" i="0" kern="1200" baseline="-25000" dirty="0">
              <a:solidFill>
                <a:srgbClr val="FF0000"/>
              </a:solidFill>
            </a:rPr>
            <a:t>0</a:t>
          </a:r>
          <a:r>
            <a:rPr lang="it-IT" sz="2900" i="0" kern="1200" baseline="0" dirty="0">
              <a:solidFill>
                <a:srgbClr val="FF0000"/>
              </a:solidFill>
            </a:rPr>
            <a:t>+1</a:t>
          </a:r>
          <a:r>
            <a:rPr lang="it-IT" sz="2900" i="0" kern="1200" dirty="0">
              <a:solidFill>
                <a:srgbClr val="FF0000"/>
              </a:solidFill>
            </a:rPr>
            <a:t>)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1524744"/>
        <a:ext cx="6496050" cy="761255"/>
      </dsp:txXfrm>
    </dsp:sp>
    <dsp:sp modelId="{AE0AE87F-6D83-48B1-948D-453A4860BF57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CD933-9D13-40F6-B207-034BFA80EDCC}">
      <dsp:nvSpPr>
        <dsp:cNvPr id="0" name=""/>
        <dsp:cNvSpPr/>
      </dsp:nvSpPr>
      <dsp:spPr>
        <a:xfrm>
          <a:off x="0" y="2286000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/>
            <a:t>P</a:t>
          </a:r>
          <a:r>
            <a:rPr lang="it-IT" sz="2900" i="0" kern="1200" dirty="0"/>
            <a:t>(</a:t>
          </a:r>
          <a:r>
            <a:rPr lang="it-IT" sz="2900" i="1" kern="1200" dirty="0"/>
            <a:t>n</a:t>
          </a:r>
          <a:r>
            <a:rPr lang="it-IT" sz="2900" i="0" kern="1200" baseline="-25000" dirty="0"/>
            <a:t>0</a:t>
          </a:r>
          <a:r>
            <a:rPr lang="it-IT" sz="2900" i="0" kern="1200" baseline="0" dirty="0"/>
            <a:t>+1</a:t>
          </a:r>
          <a:r>
            <a:rPr lang="it-IT" sz="2900" i="0" kern="1200" dirty="0"/>
            <a:t>)</a:t>
          </a:r>
          <a:r>
            <a:rPr lang="it-IT" sz="2900" kern="1200" dirty="0">
              <a:sym typeface="Symbol" panose="05050102010706020507" pitchFamily="18" charset="2"/>
            </a:rPr>
            <a:t></a:t>
          </a:r>
          <a:r>
            <a:rPr lang="it-IT" sz="2900" i="1" kern="1200" dirty="0"/>
            <a:t>P</a:t>
          </a:r>
          <a:r>
            <a:rPr lang="it-IT" sz="2900" i="0" kern="1200" dirty="0"/>
            <a:t>(</a:t>
          </a:r>
          <a:r>
            <a:rPr lang="it-IT" sz="2900" i="1" kern="1200" dirty="0"/>
            <a:t>n</a:t>
          </a:r>
          <a:r>
            <a:rPr lang="it-IT" sz="2900" i="0" kern="1200" baseline="-25000" dirty="0"/>
            <a:t>0</a:t>
          </a:r>
          <a:r>
            <a:rPr lang="it-IT" sz="2900" i="0" kern="1200" baseline="0" dirty="0"/>
            <a:t>+2</a:t>
          </a:r>
          <a:r>
            <a:rPr lang="it-IT" sz="2900" i="0" kern="1200" dirty="0"/>
            <a:t>)</a:t>
          </a:r>
          <a:endParaRPr lang="en-US" sz="2900" kern="1200" dirty="0"/>
        </a:p>
      </dsp:txBody>
      <dsp:txXfrm>
        <a:off x="0" y="2286000"/>
        <a:ext cx="6496050" cy="761255"/>
      </dsp:txXfrm>
    </dsp:sp>
    <dsp:sp modelId="{E5003F3D-32B5-46E4-8E3F-1FA09A8ED3CE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B2463-5879-4B57-86EF-502389491A8C}">
      <dsp:nvSpPr>
        <dsp:cNvPr id="0" name=""/>
        <dsp:cNvSpPr/>
      </dsp:nvSpPr>
      <dsp:spPr>
        <a:xfrm>
          <a:off x="0" y="3047255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segue che è vera </a:t>
          </a:r>
          <a:endParaRPr lang="en-US" sz="2900" kern="1200"/>
        </a:p>
      </dsp:txBody>
      <dsp:txXfrm>
        <a:off x="0" y="3047255"/>
        <a:ext cx="6496050" cy="761255"/>
      </dsp:txXfrm>
    </dsp:sp>
    <dsp:sp modelId="{55265BD2-7CA8-4CB1-A846-793DF794965E}">
      <dsp:nvSpPr>
        <dsp:cNvPr id="0" name=""/>
        <dsp:cNvSpPr/>
      </dsp:nvSpPr>
      <dsp:spPr>
        <a:xfrm>
          <a:off x="0" y="38085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68C08-3B0E-4101-9D78-0931DD489E0E}">
      <dsp:nvSpPr>
        <dsp:cNvPr id="0" name=""/>
        <dsp:cNvSpPr/>
      </dsp:nvSpPr>
      <dsp:spPr>
        <a:xfrm>
          <a:off x="0" y="3808511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>
              <a:solidFill>
                <a:srgbClr val="FF0000"/>
              </a:solidFill>
            </a:rPr>
            <a:t>P</a:t>
          </a:r>
          <a:r>
            <a:rPr lang="it-IT" sz="2900" i="0" kern="1200" dirty="0">
              <a:solidFill>
                <a:srgbClr val="FF0000"/>
              </a:solidFill>
            </a:rPr>
            <a:t>(</a:t>
          </a:r>
          <a:r>
            <a:rPr lang="it-IT" sz="2900" i="1" kern="1200" dirty="0">
              <a:solidFill>
                <a:srgbClr val="FF0000"/>
              </a:solidFill>
            </a:rPr>
            <a:t>n</a:t>
          </a:r>
          <a:r>
            <a:rPr lang="it-IT" sz="2900" i="0" kern="1200" baseline="-25000" dirty="0">
              <a:solidFill>
                <a:srgbClr val="FF0000"/>
              </a:solidFill>
            </a:rPr>
            <a:t>0</a:t>
          </a:r>
          <a:r>
            <a:rPr lang="it-IT" sz="2900" i="0" kern="1200" baseline="0" dirty="0">
              <a:solidFill>
                <a:srgbClr val="FF0000"/>
              </a:solidFill>
            </a:rPr>
            <a:t>+2</a:t>
          </a:r>
          <a:r>
            <a:rPr lang="it-IT" sz="2900" i="0" kern="1200" dirty="0">
              <a:solidFill>
                <a:srgbClr val="FF0000"/>
              </a:solidFill>
            </a:rPr>
            <a:t>)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3808511"/>
        <a:ext cx="6496050" cy="761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B644F-206B-42FB-90B6-46334838093F}">
      <dsp:nvSpPr>
        <dsp:cNvPr id="0" name=""/>
        <dsp:cNvSpPr/>
      </dsp:nvSpPr>
      <dsp:spPr>
        <a:xfrm>
          <a:off x="0" y="587"/>
          <a:ext cx="6496050" cy="1132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chemeClr val="tx1"/>
              </a:solidFill>
            </a:rPr>
            <a:t>Se </a:t>
          </a:r>
          <a:r>
            <a:rPr lang="it-IT" sz="2400" b="0" i="1" kern="1200" dirty="0">
              <a:solidFill>
                <a:schemeClr val="tx1"/>
              </a:solidFill>
            </a:rPr>
            <a:t>n</a:t>
          </a:r>
          <a:r>
            <a:rPr lang="it-IT" sz="2400" b="0" i="0" kern="1200" dirty="0">
              <a:solidFill>
                <a:schemeClr val="tx1"/>
              </a:solidFill>
            </a:rPr>
            <a:t> = 0, allora 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dirty="0">
              <a:solidFill>
                <a:schemeClr val="tx1"/>
              </a:solidFill>
            </a:rPr>
            <a:t> è l’insieme vuoto, 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chemeClr val="tx1"/>
              </a:solidFill>
            </a:rPr>
            <a:t> </a:t>
          </a:r>
          <a:r>
            <a:rPr lang="it-IT" sz="2400" b="0" i="1" kern="1200" dirty="0">
              <a:solidFill>
                <a:schemeClr val="tx1"/>
              </a:solidFill>
            </a:rPr>
            <a:t> </a:t>
          </a:r>
          <a:r>
            <a:rPr lang="it-IT" sz="2500" b="0" i="1" kern="1200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kern="1200" dirty="0">
              <a:solidFill>
                <a:schemeClr val="tx1"/>
              </a:solidFill>
            </a:rPr>
            <a:t> </a:t>
          </a:r>
          <a:r>
            <a:rPr lang="it-IT" sz="2400" b="0" i="0" kern="1200" dirty="0">
              <a:solidFill>
                <a:schemeClr val="tx1"/>
              </a:solidFill>
            </a:rPr>
            <a:t>(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dirty="0">
              <a:solidFill>
                <a:schemeClr val="tx1"/>
              </a:solidFill>
            </a:rPr>
            <a:t>)=</a:t>
          </a:r>
          <a:r>
            <a:rPr lang="it-IT" sz="2500" b="0" i="1" kern="1200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kern="1200" dirty="0">
              <a:solidFill>
                <a:schemeClr val="tx1"/>
              </a:solidFill>
            </a:rPr>
            <a:t> </a:t>
          </a:r>
          <a:r>
            <a:rPr lang="it-IT" sz="2400" b="0" i="0" kern="1200" dirty="0">
              <a:solidFill>
                <a:schemeClr val="tx1"/>
              </a:solidFill>
            </a:rPr>
            <a:t>(</a:t>
          </a:r>
          <a:r>
            <a:rPr lang="it-IT" sz="2400" b="0" i="0" kern="1200" dirty="0">
              <a:solidFill>
                <a:schemeClr val="tx1"/>
              </a:solidFill>
              <a:sym typeface="Symbol" panose="05050102010706020507" pitchFamily="18" charset="2"/>
            </a:rPr>
            <a:t></a:t>
          </a:r>
          <a:r>
            <a:rPr lang="it-IT" sz="2400" b="0" i="0" kern="1200" dirty="0">
              <a:solidFill>
                <a:schemeClr val="tx1"/>
              </a:solidFill>
            </a:rPr>
            <a:t>) ={</a:t>
          </a:r>
          <a:r>
            <a:rPr lang="it-IT" sz="2400" b="0" i="0" kern="1200" dirty="0">
              <a:solidFill>
                <a:schemeClr val="tx1"/>
              </a:solidFill>
              <a:sym typeface="Symbol" panose="05050102010706020507" pitchFamily="18" charset="2"/>
            </a:rPr>
            <a:t></a:t>
          </a:r>
          <a:r>
            <a:rPr lang="it-IT" sz="2400" b="0" i="0" kern="1200" dirty="0">
              <a:solidFill>
                <a:schemeClr val="tx1"/>
              </a:solidFill>
            </a:rPr>
            <a:t>} , così che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262" y="55849"/>
        <a:ext cx="6385526" cy="1021519"/>
      </dsp:txXfrm>
    </dsp:sp>
    <dsp:sp modelId="{29160D40-8EFA-4249-9D7E-9B1A970E8DFD}">
      <dsp:nvSpPr>
        <dsp:cNvPr id="0" name=""/>
        <dsp:cNvSpPr/>
      </dsp:nvSpPr>
      <dsp:spPr>
        <a:xfrm>
          <a:off x="0" y="1146847"/>
          <a:ext cx="6496050" cy="1132043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chemeClr val="tx1"/>
              </a:solidFill>
            </a:rPr>
            <a:t>|</a:t>
          </a:r>
          <a:r>
            <a:rPr lang="it-IT" sz="2500" b="0" i="1" kern="1200" dirty="0">
              <a:solidFill>
                <a:schemeClr val="tx1"/>
              </a:solidFill>
              <a:latin typeface="French Script MT" panose="03020402040607040605" pitchFamily="66" charset="0"/>
            </a:rPr>
            <a:t>P</a:t>
          </a:r>
          <a:r>
            <a:rPr lang="it-IT" sz="2500" b="0" i="1" kern="1200" dirty="0">
              <a:solidFill>
                <a:schemeClr val="tx1"/>
              </a:solidFill>
            </a:rPr>
            <a:t> </a:t>
          </a:r>
          <a:r>
            <a:rPr lang="it-IT" sz="2400" b="0" i="0" kern="1200" dirty="0">
              <a:solidFill>
                <a:schemeClr val="tx1"/>
              </a:solidFill>
            </a:rPr>
            <a:t>(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dirty="0">
              <a:solidFill>
                <a:schemeClr val="tx1"/>
              </a:solidFill>
            </a:rPr>
            <a:t>)|=1 = 2</a:t>
          </a:r>
          <a:r>
            <a:rPr lang="it-IT" sz="2400" b="0" i="0" kern="1200" baseline="30000" dirty="0">
              <a:solidFill>
                <a:schemeClr val="tx1"/>
              </a:solidFill>
            </a:rPr>
            <a:t>0</a:t>
          </a:r>
          <a:r>
            <a:rPr lang="it-IT" sz="2400" b="0" i="0" kern="1200" dirty="0">
              <a:solidFill>
                <a:schemeClr val="tx1"/>
              </a:solidFill>
            </a:rPr>
            <a:t>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262" y="1202109"/>
        <a:ext cx="6385526" cy="1021519"/>
      </dsp:txXfrm>
    </dsp:sp>
    <dsp:sp modelId="{E25E0A81-4A11-42C5-8720-A86CB84C56CA}">
      <dsp:nvSpPr>
        <dsp:cNvPr id="0" name=""/>
        <dsp:cNvSpPr/>
      </dsp:nvSpPr>
      <dsp:spPr>
        <a:xfrm>
          <a:off x="0" y="2293108"/>
          <a:ext cx="6496050" cy="1132043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chemeClr val="tx1"/>
              </a:solidFill>
            </a:rPr>
            <a:t>Sia ora </a:t>
          </a:r>
          <a:r>
            <a:rPr lang="it-IT" sz="2400" b="0" i="1" kern="1200" dirty="0">
              <a:solidFill>
                <a:schemeClr val="tx1"/>
              </a:solidFill>
            </a:rPr>
            <a:t>n</a:t>
          </a:r>
          <a:r>
            <a:rPr lang="it-IT" sz="2400" b="0" i="0" kern="1200" dirty="0">
              <a:solidFill>
                <a:schemeClr val="tx1"/>
              </a:solidFill>
            </a:rPr>
            <a:t> &gt; 0, e supponiamo la tesi vera per ogni insieme finito di cardinalità </a:t>
          </a:r>
          <a:r>
            <a:rPr lang="it-IT" sz="2400" b="0" i="1" kern="1200" dirty="0">
              <a:solidFill>
                <a:schemeClr val="tx1"/>
              </a:solidFill>
            </a:rPr>
            <a:t>n</a:t>
          </a:r>
          <a:r>
            <a:rPr lang="it-IT" sz="2400" b="0" i="0" kern="1200" dirty="0">
              <a:solidFill>
                <a:schemeClr val="tx1"/>
              </a:solidFill>
            </a:rPr>
            <a:t> – 1.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262" y="2348370"/>
        <a:ext cx="6385526" cy="1021519"/>
      </dsp:txXfrm>
    </dsp:sp>
    <dsp:sp modelId="{DAA09F71-937F-4E23-BAD2-9C4E291BD2CD}">
      <dsp:nvSpPr>
        <dsp:cNvPr id="0" name=""/>
        <dsp:cNvSpPr/>
      </dsp:nvSpPr>
      <dsp:spPr>
        <a:xfrm>
          <a:off x="0" y="3439369"/>
          <a:ext cx="6496050" cy="1132043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chemeClr val="tx1"/>
              </a:solidFill>
            </a:rPr>
            <a:t>Poiché |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dirty="0">
              <a:solidFill>
                <a:schemeClr val="tx1"/>
              </a:solidFill>
            </a:rPr>
            <a:t>|&gt; 0, l’insieme 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dirty="0">
              <a:solidFill>
                <a:schemeClr val="tx1"/>
              </a:solidFill>
            </a:rPr>
            <a:t> è non vuoto. Quindi esiste </a:t>
          </a:r>
          <a:r>
            <a:rPr lang="it-IT" sz="2400" b="0" i="1" kern="1200" dirty="0">
              <a:solidFill>
                <a:schemeClr val="tx1"/>
              </a:solidFill>
            </a:rPr>
            <a:t>x</a:t>
          </a:r>
          <a:r>
            <a:rPr lang="it-IT" sz="2400" b="0" i="0" kern="1200" baseline="-25000" dirty="0">
              <a:solidFill>
                <a:schemeClr val="tx1"/>
              </a:solidFill>
            </a:rPr>
            <a:t>0</a:t>
          </a:r>
          <a:r>
            <a:rPr lang="it-IT" sz="2400" b="0" i="0" kern="1200" dirty="0">
              <a:solidFill>
                <a:schemeClr val="tx1"/>
              </a:solidFill>
              <a:sym typeface="Symbol" panose="05050102010706020507" pitchFamily="18" charset="2"/>
            </a:rPr>
            <a:t></a:t>
          </a:r>
          <a:r>
            <a:rPr lang="it-IT" sz="2400" b="0" i="1" kern="1200" dirty="0">
              <a:solidFill>
                <a:schemeClr val="tx1"/>
              </a:solidFill>
            </a:rPr>
            <a:t>X.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262" y="3494631"/>
        <a:ext cx="6385526" cy="1021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A1253-F069-4B39-95C7-6A1592288E6F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</a:rPr>
            <a:t>La </a:t>
          </a:r>
          <a:r>
            <a:rPr lang="it-IT" sz="3200" b="1" kern="1200" dirty="0">
              <a:solidFill>
                <a:schemeClr val="bg1"/>
              </a:solidFill>
            </a:rPr>
            <a:t>base dell’induzione</a:t>
          </a:r>
          <a:r>
            <a:rPr lang="it-IT" sz="3200" b="1" i="1" kern="1200" dirty="0">
              <a:solidFill>
                <a:schemeClr val="bg1"/>
              </a:solidFill>
            </a:rPr>
            <a:t>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5643" y="35643"/>
        <a:ext cx="6680535" cy="1145644"/>
      </dsp:txXfrm>
    </dsp:sp>
    <dsp:sp modelId="{9742EA06-2F07-4E05-A02D-3A42C438D9C1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</a:rPr>
            <a:t>nell’</a:t>
          </a:r>
          <a:r>
            <a:rPr lang="it-IT" sz="3200" u="sng" kern="1200" dirty="0">
              <a:solidFill>
                <a:schemeClr val="bg1"/>
              </a:solidFill>
            </a:rPr>
            <a:t>enunciato</a:t>
          </a:r>
          <a:r>
            <a:rPr lang="it-IT" sz="3200" kern="1200" dirty="0">
              <a:solidFill>
                <a:schemeClr val="bg1"/>
              </a:solidFill>
            </a:rPr>
            <a:t>, può essere collocata ovunque;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740969" y="1455394"/>
        <a:ext cx="6426082" cy="1145644"/>
      </dsp:txXfrm>
    </dsp:sp>
    <dsp:sp modelId="{62C580B9-DEDD-499A-BA6A-8A3316DD2F23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</a:rPr>
            <a:t>nella </a:t>
          </a:r>
          <a:r>
            <a:rPr lang="it-IT" sz="3200" u="sng" kern="1200" dirty="0">
              <a:solidFill>
                <a:schemeClr val="bg1"/>
              </a:solidFill>
            </a:rPr>
            <a:t>dimostrazione</a:t>
          </a:r>
          <a:r>
            <a:rPr lang="it-IT" sz="3200" kern="1200" dirty="0">
              <a:solidFill>
                <a:schemeClr val="bg1"/>
              </a:solidFill>
            </a:rPr>
            <a:t>, non deve essere tralasciata.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446295" y="2875146"/>
        <a:ext cx="6426082" cy="1145644"/>
      </dsp:txXfrm>
    </dsp:sp>
    <dsp:sp modelId="{235A6120-30A5-4BDC-8520-3323ACBFD19A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0670" y="922838"/>
        <a:ext cx="435052" cy="595231"/>
      </dsp:txXfrm>
    </dsp:sp>
    <dsp:sp modelId="{750320DB-4D35-4A6A-BB47-B90CB5C52FB4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8:28.79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2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4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8.519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60 1166 2304,'-5'6'185,"4"-5"-134,0 1 0,-1-1 0,1 1 0,0-1 0,-1 0-1,1 0 1,-1 1 0,0-1 0,1 0 0,-1 0 0,0 0 0,0-1 0,1 1 0,-1 0 0,0-1 0,0 1 0,-1-1-51,1 1 193,0-1 1,0 1 0,1-1 0,-1 1 0,0 0 0,0 0 0,1 0 0,-1 0 0,0 0 0,1 0 0,-2 2-194,1-1 2021,3-4-1139,4-3-708,1 0-23,1-1-1,-1 1 1,-1-1 0,4-5-151,-3 4 298,1 0 1,-1 0 0,1 1-1,1-1-298,7-5 340,49-37 1838,56-56-2178,-92 79 62,1 2 0,1 1 0,16-9-62,-14 13 172,2 2 1,0 1-1,0 2 0,12-2-172,11-5 325,0-3-325,6-5 493,1 3 0,48-13-493,-33 20 108,-37 9-79,-1-2 0,16-6-29,110-39-101,-95 35 87,-1-4 1,13-9 13,116-51-123,-168 73 121,1 1 0,1 2 0,7-1 2,105-17 1,-15 3-1,56-14-86,-97 21 63,1 5 0,46 0 23,34-5 4,9-2 14,36-5 97,-102 10-31,60-9-45,51-7-39,-161 23 0,132-7 0,-114 10 0,106-4 106,51 9-106,-193 1 62,113 4 154,83 17-216,-53-5 10,42 4 136,-68-8-73,-74-7-47,18 1-25,315 29 192,0 0-258,-171-1 182,-152-22-18,-1 5-1,3 5-98,146 30 198,-120-28-65,89 32-133,98 33 245,-178-60-286,152 39-14,-233-55 196,31 3-141,-21-4-24,-37-8 58,209 47-7,-155-30 30,67 28-57,-10-2 205,-64-24-165,41 9 19,-64-19 15,45 18-74,-68-22 3,-20-7-6,0 0-1,-1 0 0,1 1 0,0 0 0,4 4 4,11 7-35,1 0-1,0-2 1,2-1 35,16 8 65,8 4-125,38 11 60,11-5 304,42 4-304,-86-19 213,-1 1 1,31 16-214,-78-29 114,1 1 1,0 1 0,-1 0-1,6 4-114,-14-9 5,0 0 0,1 0 0,-1 1 0,0-1 0,0 0 0,0 0-1,0 0 1,0 0 0,1 0 0,-1 1 0,0-1 0,0 0 0,0 0 0,0 0-1,0 0 1,0 1 0,0-1 0,1 0 0,-1 0 0,0 0 0,0 1-1,0-1 1,0 0 0,0 0 0,0 0 0,0 1 0,0-1 0,0 0 0,0 0-1,0 1 1,0-1 0,-1 0 0,1 0 0,0 0 0,0 1 0,0-1-1,0 0 1,0 0 0,0 0 0,0 0 0,0 1 0,-1-1 0,1 0 0,0 0-1,0 0 1,0 0 0,0 0 0,-1 1 0,1-1 0,0 0 0,0 0-1,0 0 1,-1 0-5,-10 4-141,10-3 94,-10 3-302,4 0-315,0-1 0,-1-1 0,-5 2 664,10-4-240,1 1 1,-1-1-1,1 0 0,0 0 1,-1 0-1,1 0 0,-1 0 1,1 0-1,-1-1 0,1 1 1,0-1-1,-1 0 1,1 0-1,-1 0 240,-16-13-4757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9.585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9 12 1248,'0'0'15,"0"0"1,-1 0-1,1 0 1,0 0-1,0 0 0,0 1 1,-1-1-1,1 0 0,0 0 1,0 0-1,0 0 1,-1 0-1,1 0 0,0 0 1,0 0-1,0 0 1,-1-1-1,1 1 0,0 0 1,0 0-1,0 0 0,-1 0 1,1 0-1,0 0 1,0 0-1,0 0 0,-1 0 1,1-1-1,0 1 1,0 0-1,0 0 0,0 0 1,0 0-1,-1-1 1,1 1-1,0 0 0,0 0 1,0 0-1,0-1 0,0 1 1,0 0-1,0 0 1,0 0-1,0-1 0,0 1 1,0 0-1,0 0 1,0 0-1,0-1 0,0 1 1,0 0-1,0 0 1,0 0-1,0-1 0,0 1 1,0 0-1,0 0 0,0 0 1,0-1-1,1 1 1,-1 0-16,0 0 130,0 0 0,0 0 0,0 0 0,0 0 1,0-1-1,0 1 0,0 0 0,0 0 0,0 0 1,0 0-1,0 0 0,0 0 0,1 0 0,-1 0 1,0-1-1,0 1 0,0 0 0,0 0 0,0 0 1,0 0-1,0 0 0,0 0 0,0 0 0,0-1 1,0 1-1,0 0 0,-1 0 0,1 0 0,0 0 1,0 0-1,0 0 0,0 0 0,0 0 1,0 0-1,0-1 0,0 1 0,0 0 0,0 0 1,0 0-1,0 0 0,0 0 0,0 0 0,-1 0 1,1 0-1,0 0 0,0 0 0,0 0 0,0 0 1,0 0-1,0 0 0,0 0 0,0 0 0,-1 0 1,1-1-1,0 1 0,0 0 0,0 0 0,0 1-130,2-2 677,36 3 1084,-33-2-1735,-1 1 1,1 0 0,-1 0-1,0 0 1,1 0 0,-1 1-1,0 0 1,0-1 0,0 2-1,1-1-26,14 15 142,0 0-1,-2 1 1,0 1-1,-1 1 1,5 9-142,4 5 215,11 8-215,39 38 480,59 65 421,-117-125-888,1-1 0,2-1-1,0 0 1,0-2 0,2 0-1,0-1 1,0-1 0,20 8-13,-27-16 3,0 1 0,0 0 0,0 1 0,-1 0 0,4 4-3,-14-9 30,0 0 0,0 1 1,-1-1-1,1 1 0,-1 0 0,0 0 1,0 0-1,0 1 0,0-1 1,-1 1-1,0 0 0,0-1 0,0 1 1,-1 0-1,1 3-30,4 9 43,0 0 1,1 0-1,0-1 1,1 0-1,1 0 0,1-1 1,4 5-44,5 5 164,12 12-164,12 15-4196,-42-50-321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20.431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85 593 3808,'-8'2'432,"5"-1"-202,0 0 0,-1 0 0,1 0-1,0 0 1,0 1 0,0-1 0,0 1 0,0 0-1,0 0 1,1 0 0,-1 0-230,1-1 4,1 0 1,-1 0 0,0 0-1,1 0 1,-1 0-1,0-1 1,0 1 0,1-1-1,-1 1 1,0-1 0,0 0-1,0 1 1,0-1-1,0 0 1,0 0 0,1 0-1,-2-1-4,-3 1 428,6 0-399,0 0 0,0 0 0,0 0 0,-1 0 0,1 0-1,0 0 1,0-1 0,0 1 0,0 0 0,0 0-1,0 0 1,0 0 0,0 0 0,0 0 0,0-1 0,0 1-1,-1 0 1,1 0 0,0 0 0,0 0 0,0 0-1,0 0 1,0-1 0,0 1 0,0 0 0,0 0 0,0 0-1,0 0 1,0 0 0,0-1 0,0 1 0,0 0 0,1 0-1,-1 0 1,0 0 0,0 0 0,0 0 0,0-1-1,0 1 1,0 0 0,0 0 0,0 0 0,0 0 0,0 0-1,1 0 1,-1 0 0,0 0 0,0-1-29,5-5 211,21-15 390,1 1-1,2 1-600,25-18 442,-24 17-292,0 3 0,1 0 0,32-12-150,23-11 40,149-91 686,-224 125-693,20-12 60,9-10-93,-30 21 125,-1-1 0,0 0 0,0 0 1,-1-1-1,8-10-125,-8 9 157,0 1 0,1-1 1,1 1-158,3-4 88,-4 6-24,1 0 0,-1 0 1,1 1-1,1 0 0,-1 1 0,1 0 1,0 0-1,1 1-64,28-14 51,-38 17-334,1 0 1,-1-1-1,0 1 0,0-1 1,0 1-1,0-1 0,0 0 1,0 0 282,6-9-3312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2.5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 1181 832,'0'0'19,"-1"0"-3,1 0 0,0 0-1,-1 0 1,1 0 0,0-1 0,-1 1 0,1 0 0,0 0 0,-1 0 0,1 0 0,0-1 0,-1 1 0,1 0-1,0 0 1,-1-1 0,1 1 0,0 0 0,0 0 0,0-1 0,-1 1 0,1 0 0,0-1 0,0 1-1,0 0 1,0-1 0,-1 1 0,1 0 0,0-1 0,0 1-16,0-1 341,18 1 614,29-3 4689,-28 0-5287,0 0 0,0-2 0,-1 0 0,15-7-357,-17 7 128,-1 0 0,7 0-128,-8 2 58,0-1 1,-1 0 0,13-6-59,17-5 352,2-1-219,-36 12-114,22-11 67,0-1 0,-1-1 0,12-10-86,-5 2 14,0 2-1,19-7-13,-9 5 155,-36 19-166,0 1 1,1 1 0,5-2 10,13-5 41,26-7 65,-32 10-105,20-8-1,-2-1-14,14-2 14,-16 5 14,26-12-14,-11 1 35,0 3-1,12-2-34,64-12 251,49-3-251,3-4 27,-148 34-2,11-4-25,19-6 92,-3 3 67,33-7-51,41-3-108,-57 11 0,19-8 0,-22 5 0,-21 5 21,197-38-112,-21 14 417,5-13-326,44-7 213,-207 43-197,108-17 11,34 4-27,155-17 309,-154 13-224,-78 16-58,-5 3-65,-61 7 39,-9 2 26,1 2-1,7 3-26,127 15 91,-101-8-107,42-2 16,14 1 0,-26 6 80,84 7 96,-81-16-118,-48 0-16,-42-4 45,0 2 1,0 2-1,33 8-87,8 4 180,-43-10-93,20 2 118,44 1-205,-14-1 62,196 23 28,-128-17-52,72 2-38,-125-11 0,49 10 0,-58 1 0,45 6 0,-12-7 0,-51-7 0,56 14 0,-77-12 0,-6 0 0,8 5 0,41 9 0,32 2 39,210 40 140,-197-36-48,-76-14 32,39 2-163,21 2 41,21 2 19,-37-4-115,-22-3 9,-39-7 264,43 14-218,-52-12-10,64 19 162,1-5 0,59 3-152,-112-19-1,21 6 1,-1 1 11,-47-10 41,-1 1 0,1 1-52,-5-1 4,0-1 1,1-1 0,0 0-5,16 2-78,26 8 78,22 5 56,46 5 4,55 10-18,115 12 59,-84-17-161,-46-8 125,-95-11-30,-1-3 0,33-3-35,-4 0 64,-1 1 0,-52-5-79,-18 0 51,0-1-1,0-2 1,0-1 0,0-2-36,6 1 0,-2 1 0,3-3 0,16 1 0,26-4 0,-55 6 6,17 1-6,-21 1-46,1-1 0,7-2 46,80-7 86,-100 9-111,0 0 1,1 2 0,-1-1 0,6 2 24,12-1 97,-21 0-97,-7 0 0,-1 0 0,1 0 0,-1 0 0,0 0 0,1 0 0,-1 0 0,1-1 0,-1 1 0,1-1 0,-1 1 0,0-1 0,1 1 0,7-2 0,0 1 16,0 0 0,-1 0 1,1-1-1,0-1 1,0 1-1,-1-1 1,1-1-1,-1 1 1,0-1-1,0-1 0,0 0 1,0-1-17,3 1 21,1-1 0,-1 1 1,1 1-1,0 0 0,7-1-21,25-9 11,172-64 59,-160 55-70,0-3 0,9-7 0,47-22 0,-9 9 80,61-16-80,12 3 0,-158 53 3,1-1 0,-2-1 0,1-1 0,-1 0 0,0-1 0,-1-1 0,14-11-3,-28 19-35,0 1 0,0-1-1,0 0 1,0 0 0,0 1 0,0-1 0,-1 0 0,1-2 35,9-15-2231,6-8 135,5-16-3093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3.5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89 40 896,'4'2'717,"-4"-8"1722,0 5-2220,0 0 0,-1 0 0,1 0 0,-1-1 1,1 1-1,-1 0 0,0 0 0,1 0 0,-1 0 0,0 0 0,0 0 1,0 1-1,1-1 0,-2 0-219,-4-3 218,0 1 1,-1 1 0,0-1-1,0 1 1,1 0 0,-1 1-1,0 0 1,0 0 0,-1 0-1,1 1 1,0 0-219,6 0 48,3 1-107,16 10 269,1 1 89,1-1 1,1 0 0,-1-1-1,9 1-299,1-1 307,21 6 212,-2 3-1,3 3-518,-28-11 119,0-2-1,0-1 1,15 3-119,76 13 272,-110-23-265,98 14 171,-47-7-84,-22-5 171,13-1-265,9 1 215,-32-2 93,18-1-308,4 0 444,-45 0-457,0 0 0,-1 0 0,1 0 0,0 0 0,0 1-1,-1-1 1,1 0 0,-1 1 0,1-1 0,0 0 0,-1 1 0,1-1 0,-1 1 0,1-1 0,-1 1 0,1-1 0,-1 1 0,1-1-1,-1 1 1,1 0 13,7 15-83,-3-7-41,-5-7-259,1 0 0,-1 0 0,0 0 0,1 0 1,-1 1-1,0-1 0,0 0 0,-1 0 0,1 2 383,0-18-4346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4.4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0 3712,'-16'3'773,"-1"0"1,0-2-1,-1 0 0,-2-1-773,13 2 1202,6-2-1201,1 0-1,0 0 1,0 0-1,-1 0 0,1 1 1,0-1-1,0 0 1,-1 0-1,1 0 1,0 0-1,-1 0 1,1 0-1,0 0 1,0 0-1,-1 0 1,1 0-1,0 0 1,-1 0-1,1 0 0,0 0 1,0-1-1,-1 1 1,1 0-1,0 0 1,0 0-1,-1 0 1,1 0-1,0-1 1,0 1-1,0 0 0,-4 0-348,4 0 330,0 0 1,-1 0-1,1 0 0,0 0 1,-1 0-1,1 0 1,0 0-1,-1 0 1,1 0-1,0 0 1,0 0-1,-1 0 1,1 0-1,0-1 1,-1 1-1,1 0 1,0 0-1,0 0 0,-1 0 1,1 0-1,0-1 1,0 1-1,-1 0 1,1 0-1,0 0 1,0-1-1,-1 1 1,1 0-1,0 0 1,0-1-1,0 1 1,0 0-1,-1 0 0,1-1 1,0 1-1,0 0 1,0-1-1,0 1 1,0 0-1,0 0 1,0-1-1,0 1 1,0 0-1,0-1 18,18 1 48,-12 2-3,-1-1 0,0 2 0,1-1 0,-1 0 0,0 1 0,0 0 1,-1 0-1,1 1 0,0-1 0,-1 1 0,3 3-45,-1 0 139,0 0 0,-1 0 1,0 1-1,-1-1 0,0 1 0,0 0 1,1 3-140,4 16 478,-1 0 0,-1 1 1,-2 0-1,1 9-478,-4-24 99,0 3-45,12 84-92,-13-81 18,-1-1 0,0 1 0,-1-1 0,-2 9 20,-14 110-1830,16-104-1460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5.68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15 2586 64,'-1'0'47,"0"0"-1,0-1 1,1 1 0,-1 0 0,0 0-1,0-1 1,0 1 0,1 0-1,-1-1 1,0 1 0,1-1 0,-1 1-1,0-1 1,1 1 0,-1-1 0,1 0-1,-1 1 1,1-1 0,-1 0-1,0 0-46,4-7 534,-2 7-349,1 0 3104,0 0-3119,0 1 1,0-1-1,0 0 0,0-1 1,0 1-1,0 0 0,0-1 0,-1 1 1,1-1-1,1-1-170,14-26 701,-7 11-454,0 1 0,9-11-247,-2 5 490,7-13-490,16-23 470,-19 33-276,1 1-1,2 0 1,3 0-194,77-78 374,-71 68-231,59-56-132,5 4 0,3 4-11,-68 60 1,7-3-1,1 0-17,-7 6 116,1 1 1,1 2 0,36-11-100,18-10 95,45-28-233,37-27 138,-24-3-55,27-17 56,29 8 298,-64 34-144,-46 22-155,2 5 0,59-18 0,178-73 0,-206 77 62,2 0 185,23-3-247,-18 12 49,197-64 339,-225 85-180,46-3-208,-69 14-26,5-5 26,29-7 48,-7 4-82,-7 1 238,15 3-204,100-9 96,-39 0-58,-124 22-37,71-8 30,-107 15 28,372-37 559,-159 18-432,-45 5-127,-117 8-31,226-22-72,-139 24 36,41 7 8,-23 1 291,332-10-104,-305 3-187,-114 1 0,214-11 0,-166 12 0,-67 2 0,3-2 0,515-28-128,-421 23 209,-1 1 24,-75 6-84,234-3 28,-66 2-49,-140 1 0,-23 4-100,21 6 100,-49-4-12,-27-2 6,0 3 1,0 0 0,8 5 5,42 6 90,-43-7-67,23 1-23,-23-4 15,24 8-15,33 12 3,78 23-22,-47-12-93,-32-11 293,-72-21-4,23 2-177,16 3 116,152 35-169,-184-39 32,8 5 21,10 2 64,-24-6-70,0 1 1,1 2 5,8 4-64,59 24 69,-77-33 40,88 29-106,63 19-189,-126-35 250,-1 1 0,7 8 0,53 35 90,-19-17-135,2-5 0,69 23 45,-121-51 0,-1 1 0,19 12 0,-36-16 27,0 2 1,11 10-28,23 16 46,-29-24-43,-3-1-26,0-1 0,11 4 23,177 70 96,-117-50 356,16 14-452,15 7 92,-78-38 72,-15-6-74,1-1-1,1-1 0,16 3-89,67 22 128,-96-31-151,0 0 0,7 5 23,18 6 126,93 36-56,-69-19-70,-21-13 0,-27-11 0,1-1 0,20 6 0,-22-10 0,0 2 0,-1 0 0,1 1 0,-1 1 0,8 7 0,-9-7 0,0-1 0,0-1 0,1-1 0,9 3 0,-7-3 0,51 17 0,-22-9 0,43 20 0,-78-28 0,-4-2 0,0 1 0,0 0 0,0 0 0,-1 1 0,3 3 0,0-1 0,-1 0 0,1-1 0,1 0 0,-3-1 0,1 0 0,0 1 0,8 7 0,-11-8 0,0 0 0,0 0 0,1-1 0,4 1 0,25 16 0,-28-14 0,10 6 0,0 0 0,1 0 0,0-2 0,1-1 0,10 3 0,160 58 282,-168-64-232,0-2 0,5 1-50,40 11 2,-58-15-2,1-1 0,0 1 0,0-2 0,5 0 0,-5 0 0,1 1 0,-1 0 0,11 3 0,4-2 0,-24-3 0,1 0 0,-1 0 0,0 1 0,1-1 0,-1 1 0,0 0 0,0 0 0,2 0 0,39 11 0,-27-6 0,1 0 0,-1-1 0,17 3 0,23 6 0,-32-8 27,1 0 1,-1-2 0,3-1-28,32 6 141,-19 0-108,-25-5-34,1 0 1,-1-1 0,1-1 0,5-1 0,-17 0 11,1-1 1,0 1 0,0 0 0,-1 1 0,1-1 0,-1 1-1,1 0 1,-1 1 0,1 0-12,-4-3-146,-1 1 0,0-1 0,1 0-1,-1 0 1,0 0 0,1 0 0,-1 0 0,1 0-1,-1 0 1,0 0 0,1 0 0,-1-1 0,1 1 0,-1 0-1,0-1 1,1 1 0,-1-1 0,0 0 0,0 1-1,0-1 1,1 0 0,-1 0 0,0 0 0,0 0-1,0 0 1,0 0 0,0 0 0,-1 0 0,1 0-1,0 0 1,0 0 0,-1-1 0,1 1 0,0-1 146,9-30-2048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8:38.61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6.67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24 0 1824,'-22'5'587,"22"-5"-568,1 0 0,-1 0 0,0 0 0,0 0 1,0 0-1,0 0 0,0 0 0,0 0 0,0 0 1,0 1-1,0-1 0,0 0 0,1 0 1,-1 0-1,0 0 0,0 0 0,0 0 0,0 0 1,0 1-1,0-1 0,0 0 0,0 0 0,0 0 1,0 0-1,0 0 0,0 0 0,0 0 0,0 1 1,0-1-1,0 0 0,0 0 0,0 0 0,0 0 1,0 0-1,0 0 0,0 1 0,-1-1 1,1 0-1,0 0 0,0 0 0,0 0 0,0 0 1,0 0-1,0 0 0,0 0 0,0 0 0,0 0 1,0 1-1,-1-1 0,1 0 0,0 0 0,0 0 1,0 0-1,0 0 0,0 0 0,0 0 0,0 0 1,-1 0-1,1 0 0,0 0 0,0 0 1,0 0-1,0 0 0,0 0 0,0 0 0,-1 0 1,1 0-20,6 2 494,1 0-290,-1-2 0,0 1 0,0-1 0,0 0 0,1 0 0,0 0-204,0-1 312,0 1 0,0 0 0,0 0 0,-1 1 0,4 0-312,13 7 394,-1 0 0,0 1 0,0 1 0,-1 1 1,4 3-395,27 14 381,-12-6 508,26 20-889,15 9 359,-5-5 217,-3 3 0,35 33-576,-48-38 125,-20-16 59,10 13-184,-39-32 79,0 2 0,-1-1 0,-1 1 0,1 0 1,-2 1-1,5 7-79,-5 0-251,-8-19 151,0 0-1,0 1 1,1-1-1,-1 0 1,0 1 0,1-1-1,-1 0 1,0 0 0,0 1-1,1-1 1,-1 0-1,1 0 1,-1 0 0,0 1-1,1-1 1,-1 0 0,0 0-1,1 0 1,-1 0-1,1 0 1,-1 0 0,0 0-1,1 0 1,-1 0 0,1 0-1,-1 0 1,0 0-1,1 0 101,7-6-3914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7.35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7 534 2496,'-1'-1'33,"-5"-6"1147,10 6 414,12-2-1137,0-3-343,0-1 1,0-1-1,-1-1 0,0 0 1,5-5-115,15-9-135,76-46-192,86-51 393,-135 89 216,1 2 1,2 3-1,25-5-282,204-51 1227,-133 40-1243,-112 27-1642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3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5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2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4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8.519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60 1166 2304,'-5'6'185,"4"-5"-134,0 1 0,-1-1 0,1 1 0,0-1 0,-1 0-1,1 0 1,-1 1 0,0-1 0,1 0 0,-1 0 0,0 0 0,0-1 0,1 1 0,-1 0 0,0-1 0,0 1 0,-1-1-51,1 1 193,0-1 1,0 1 0,1-1 0,-1 1 0,0 0 0,0 0 0,1 0 0,-1 0 0,0 0 0,1 0 0,-2 2-194,1-1 2021,3-4-1139,4-3-708,1 0-23,1-1-1,-1 1 1,-1-1 0,4-5-151,-3 4 298,1 0 1,-1 0 0,1 1-1,1-1-298,7-5 340,49-37 1838,56-56-2178,-92 79 62,1 2 0,1 1 0,16-9-62,-14 13 172,2 2 1,0 1-1,0 2 0,12-2-172,11-5 325,0-3-325,6-5 493,1 3 0,48-13-493,-33 20 108,-37 9-79,-1-2 0,16-6-29,110-39-101,-95 35 87,-1-4 1,13-9 13,116-51-123,-168 73 121,1 1 0,1 2 0,7-1 2,105-17 1,-15 3-1,56-14-86,-97 21 63,1 5 0,46 0 23,34-5 4,9-2 14,36-5 97,-102 10-31,60-9-45,51-7-39,-161 23 0,132-7 0,-114 10 0,106-4 106,51 9-106,-193 1 62,113 4 154,83 17-216,-53-5 10,42 4 136,-68-8-73,-74-7-47,18 1-25,315 29 192,0 0-258,-171-1 182,-152-22-18,-1 5-1,3 5-98,146 30 198,-120-28-65,89 32-133,98 33 245,-178-60-286,152 39-14,-233-55 196,31 3-141,-21-4-24,-37-8 58,209 47-7,-155-30 30,67 28-57,-10-2 205,-64-24-165,41 9 19,-64-19 15,45 18-74,-68-22 3,-20-7-6,0 0-1,-1 0 0,1 1 0,0 0 0,4 4 4,11 7-35,1 0-1,0-2 1,2-1 35,16 8 65,8 4-125,38 11 60,11-5 304,42 4-304,-86-19 213,-1 1 1,31 16-214,-78-29 114,1 1 1,0 1 0,-1 0-1,6 4-114,-14-9 5,0 0 0,1 0 0,-1 1 0,0-1 0,0 0 0,0 0-1,0 0 1,0 0 0,1 0 0,-1 1 0,0-1 0,0 0 0,0 0 0,0 0-1,0 0 1,0 1 0,0-1 0,1 0 0,-1 0 0,0 0 0,0 1-1,0-1 1,0 0 0,0 0 0,0 0 0,0 1 0,0-1 0,0 0 0,0 0-1,0 1 1,0-1 0,-1 0 0,1 0 0,0 0 0,0 1 0,0-1-1,0 0 1,0 0 0,0 0 0,0 0 0,0 1 0,-1-1 0,1 0 0,0 0-1,0 0 1,0 0 0,0 0 0,-1 1 0,1-1 0,0 0 0,0 0-1,0 0 1,-1 0-5,-10 4-141,10-3 94,-10 3-302,4 0-315,0-1 0,-1-1 0,-5 2 664,10-4-240,1 1 1,-1-1-1,1 0 0,0 0 1,-1 0-1,1 0 0,-1 0 1,1 0-1,-1-1 0,1 1 1,0-1-1,-1 0 1,1 0-1,-1 0 240,-16-13-4757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9.585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9 12 1248,'0'0'15,"0"0"1,-1 0-1,1 0 1,0 0-1,0 0 0,0 1 1,-1-1-1,1 0 0,0 0 1,0 0-1,0 0 1,-1 0-1,1 0 0,0 0 1,0 0-1,0 0 1,-1-1-1,1 1 0,0 0 1,0 0-1,0 0 0,-1 0 1,1 0-1,0 0 1,0 0-1,0 0 0,-1 0 1,1-1-1,0 1 1,0 0-1,0 0 0,0 0 1,0 0-1,-1-1 1,1 1-1,0 0 0,0 0 1,0 0-1,0-1 0,0 1 1,0 0-1,0 0 1,0 0-1,0-1 0,0 1 1,0 0-1,0 0 1,0 0-1,0-1 0,0 1 1,0 0-1,0 0 1,0 0-1,0-1 0,0 1 1,0 0-1,0 0 0,0 0 1,0-1-1,1 1 1,-1 0-16,0 0 130,0 0 0,0 0 0,0 0 0,0 0 1,0-1-1,0 1 0,0 0 0,0 0 0,0 0 1,0 0-1,0 0 0,0 0 0,1 0 0,-1 0 1,0-1-1,0 1 0,0 0 0,0 0 0,0 0 1,0 0-1,0 0 0,0 0 0,0 0 0,0-1 1,0 1-1,0 0 0,-1 0 0,1 0 0,0 0 1,0 0-1,0 0 0,0 0 0,0 0 1,0 0-1,0-1 0,0 1 0,0 0 0,0 0 1,0 0-1,0 0 0,0 0 0,0 0 0,-1 0 1,1 0-1,0 0 0,0 0 0,0 0 0,0 0 1,0 0-1,0 0 0,0 0 0,0 0 0,-1 0 1,1-1-1,0 1 0,0 0 0,0 0 0,0 1-130,2-2 677,36 3 1084,-33-2-1735,-1 1 1,1 0 0,-1 0-1,0 0 1,1 0 0,-1 1-1,0 0 1,0-1 0,0 2-1,1-1-26,14 15 142,0 0-1,-2 1 1,0 1-1,-1 1 1,5 9-142,4 5 215,11 8-215,39 38 480,59 65 421,-117-125-888,1-1 0,2-1-1,0 0 1,0-2 0,2 0-1,0-1 1,0-1 0,20 8-13,-27-16 3,0 1 0,0 0 0,0 1 0,-1 0 0,4 4-3,-14-9 30,0 0 0,0 1 1,-1-1-1,1 1 0,-1 0 0,0 0 1,0 0-1,0 1 0,0-1 1,-1 1-1,0 0 0,0-1 0,0 1 1,-1 0-1,1 3-30,4 9 43,0 0 1,1 0-1,0-1 1,1 0-1,1 0 0,1-1 1,4 5-44,5 5 164,12 12-164,12 15-4196,-42-50-321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9:11.647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20.431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85 593 3808,'-8'2'432,"5"-1"-202,0 0 0,-1 0 0,1 0-1,0 0 1,0 1 0,0-1 0,0 1 0,0 0-1,0 0 1,1 0 0,-1 0-230,1-1 4,1 0 1,-1 0 0,0 0-1,1 0 1,-1 0-1,0-1 1,0 1 0,1-1-1,-1 1 1,0-1 0,0 0-1,0 1 1,0-1-1,0 0 1,0 0 0,1 0-1,-2-1-4,-3 1 428,6 0-399,0 0 0,0 0 0,0 0 0,-1 0 0,1 0-1,0 0 1,0-1 0,0 1 0,0 0 0,0 0-1,0 0 1,0 0 0,0 0 0,0 0 0,0-1 0,0 1-1,-1 0 1,1 0 0,0 0 0,0 0 0,0 0-1,0 0 1,0-1 0,0 1 0,0 0 0,0 0 0,0 0-1,0 0 1,0 0 0,0-1 0,0 1 0,0 0 0,1 0-1,-1 0 1,0 0 0,0 0 0,0 0 0,0-1-1,0 1 1,0 0 0,0 0 0,0 0 0,0 0 0,0 0-1,1 0 1,-1 0 0,0 0 0,0-1-29,5-5 211,21-15 390,1 1-1,2 1-600,25-18 442,-24 17-292,0 3 0,1 0 0,32-12-150,23-11 40,149-91 686,-224 125-693,20-12 60,9-10-93,-30 21 125,-1-1 0,0 0 0,0 0 1,-1-1-1,8-10-125,-8 9 157,0 1 0,1-1 1,1 1-158,3-4 88,-4 6-24,1 0 0,-1 0 1,1 1-1,1 0 0,-1 1 0,1 0 1,0 0-1,1 1-64,28-14 51,-38 17-334,1 0 1,-1-1-1,0 1 0,0-1 1,0 1-1,0-1 0,0 0 1,0 0 282,6-9-3312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2.5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 1181 832,'0'0'19,"-1"0"-3,1 0 0,0 0-1,-1 0 1,1 0 0,0-1 0,-1 1 0,1 0 0,0 0 0,-1 0 0,1 0 0,0-1 0,-1 1 0,1 0-1,0 0 1,-1-1 0,1 1 0,0 0 0,0 0 0,0-1 0,-1 1 0,1 0 0,0-1 0,0 1-1,0 0 1,0-1 0,-1 1 0,1 0 0,0-1 0,0 1-16,0-1 341,18 1 614,29-3 4689,-28 0-5287,0 0 0,0-2 0,-1 0 0,15-7-357,-17 7 128,-1 0 0,7 0-128,-8 2 58,0-1 1,-1 0 0,13-6-59,17-5 352,2-1-219,-36 12-114,22-11 67,0-1 0,-1-1 0,12-10-86,-5 2 14,0 2-1,19-7-13,-9 5 155,-36 19-166,0 1 1,1 1 0,5-2 10,13-5 41,26-7 65,-32 10-105,20-8-1,-2-1-14,14-2 14,-16 5 14,26-12-14,-11 1 35,0 3-1,12-2-34,64-12 251,49-3-251,3-4 27,-148 34-2,11-4-25,19-6 92,-3 3 67,33-7-51,41-3-108,-57 11 0,19-8 0,-22 5 0,-21 5 21,197-38-112,-21 14 417,5-13-326,44-7 213,-207 43-197,108-17 11,34 4-27,155-17 309,-154 13-224,-78 16-58,-5 3-65,-61 7 39,-9 2 26,1 2-1,7 3-26,127 15 91,-101-8-107,42-2 16,14 1 0,-26 6 80,84 7 96,-81-16-118,-48 0-16,-42-4 45,0 2 1,0 2-1,33 8-87,8 4 180,-43-10-93,20 2 118,44 1-205,-14-1 62,196 23 28,-128-17-52,72 2-38,-125-11 0,49 10 0,-58 1 0,45 6 0,-12-7 0,-51-7 0,56 14 0,-77-12 0,-6 0 0,8 5 0,41 9 0,32 2 39,210 40 140,-197-36-48,-76-14 32,39 2-163,21 2 41,21 2 19,-37-4-115,-22-3 9,-39-7 264,43 14-218,-52-12-10,64 19 162,1-5 0,59 3-152,-112-19-1,21 6 1,-1 1 11,-47-10 41,-1 1 0,1 1-52,-5-1 4,0-1 1,1-1 0,0 0-5,16 2-78,26 8 78,22 5 56,46 5 4,55 10-18,115 12 59,-84-17-161,-46-8 125,-95-11-30,-1-3 0,33-3-35,-4 0 64,-1 1 0,-52-5-79,-18 0 51,0-1-1,0-2 1,0-1 0,0-2-36,6 1 0,-2 1 0,3-3 0,16 1 0,26-4 0,-55 6 6,17 1-6,-21 1-46,1-1 0,7-2 46,80-7 86,-100 9-111,0 0 1,1 2 0,-1-1 0,6 2 24,12-1 97,-21 0-97,-7 0 0,-1 0 0,1 0 0,-1 0 0,0 0 0,1 0 0,-1 0 0,1-1 0,-1 1 0,1-1 0,-1 1 0,0-1 0,1 1 0,7-2 0,0 1 16,0 0 0,-1 0 1,1-1-1,0-1 1,0 1-1,-1-1 1,1-1-1,-1 1 1,0-1-1,0-1 0,0 0 1,0-1-17,3 1 21,1-1 0,-1 1 1,1 1-1,0 0 0,7-1-21,25-9 11,172-64 59,-160 55-70,0-3 0,9-7 0,47-22 0,-9 9 80,61-16-80,12 3 0,-158 53 3,1-1 0,-2-1 0,1-1 0,-1 0 0,0-1 0,-1-1 0,14-11-3,-28 19-35,0 1 0,0-1-1,0 0 1,0 0 0,0 1 0,0-1 0,-1 0 0,1-2 35,9-15-2231,6-8 135,5-16-3093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3.5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89 40 896,'4'2'717,"-4"-8"1722,0 5-2220,0 0 0,-1 0 0,1 0 0,-1-1 1,1 1-1,-1 0 0,0 0 0,1 0 0,-1 0 0,0 0 0,0 0 1,0 1-1,1-1 0,-2 0-219,-4-3 218,0 1 1,-1 1 0,0-1-1,0 1 1,1 0 0,-1 1-1,0 0 1,0 0 0,-1 0-1,1 1 1,0 0-219,6 0 48,3 1-107,16 10 269,1 1 89,1-1 1,1 0 0,-1-1-1,9 1-299,1-1 307,21 6 212,-2 3-1,3 3-518,-28-11 119,0-2-1,0-1 1,15 3-119,76 13 272,-110-23-265,98 14 171,-47-7-84,-22-5 171,13-1-265,9 1 215,-32-2 93,18-1-308,4 0 444,-45 0-457,0 0 0,-1 0 0,1 0 0,0 0 0,0 1-1,-1-1 1,1 0 0,-1 1 0,1-1 0,0 0 0,-1 1 0,1-1 0,-1 1 0,1-1 0,-1 1 0,1-1 0,-1 1 0,1-1-1,-1 1 1,1 0 13,7 15-83,-3-7-41,-5-7-259,1 0 0,-1 0 0,0 0 0,1 0 1,-1 1-1,0-1 0,0 0 0,-1 0 0,1 2 383,0-18-4346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4.4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0 3712,'-16'3'773,"-1"0"1,0-2-1,-1 0 0,-2-1-773,13 2 1202,6-2-1201,1 0-1,0 0 1,0 0-1,-1 0 0,1 1 1,0-1-1,0 0 1,-1 0-1,1 0 1,0 0-1,-1 0 1,1 0-1,0 0 1,0 0-1,-1 0 1,1 0-1,0 0 1,-1 0-1,1 0 0,0 0 1,0-1-1,-1 1 1,1 0-1,0 0 1,0 0-1,-1 0 1,1 0-1,0-1 1,0 1-1,0 0 0,-4 0-348,4 0 330,0 0 1,-1 0-1,1 0 0,0 0 1,-1 0-1,1 0 1,0 0-1,-1 0 1,1 0-1,0 0 1,0 0-1,-1 0 1,1 0-1,0-1 1,-1 1-1,1 0 1,0 0-1,0 0 0,-1 0 1,1 0-1,0-1 1,0 1-1,-1 0 1,1 0-1,0 0 1,0-1-1,-1 1 1,1 0-1,0 0 1,0-1-1,0 1 1,0 0-1,-1 0 0,1-1 1,0 1-1,0 0 1,0-1-1,0 1 1,0 0-1,0 0 1,0-1-1,0 1 1,0 0-1,0-1 18,18 1 48,-12 2-3,-1-1 0,0 2 0,1-1 0,-1 0 0,0 1 0,0 0 1,-1 0-1,1 1 0,0-1 0,-1 1 0,3 3-45,-1 0 139,0 0 0,-1 0 1,0 1-1,-1-1 0,0 1 0,0 0 1,1 3-140,4 16 478,-1 0 0,-1 1 1,-2 0-1,1 9-478,-4-24 99,0 3-45,12 84-92,-13-81 18,-1-1 0,0 1 0,-1-1 0,-2 9 20,-14 110-1830,16-104-1460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5.68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15 2586 64,'-1'0'47,"0"0"-1,0-1 1,1 1 0,-1 0 0,0 0-1,0-1 1,0 1 0,1 0-1,-1-1 1,0 1 0,1-1 0,-1 1-1,0-1 1,1 1 0,-1-1 0,1 0-1,-1 1 1,1-1 0,-1 0-1,0 0-46,4-7 534,-2 7-349,1 0 3104,0 0-3119,0 1 1,0-1-1,0 0 0,0-1 1,0 1-1,0 0 0,0-1 0,-1 1 1,1-1-1,1-1-170,14-26 701,-7 11-454,0 1 0,9-11-247,-2 5 490,7-13-490,16-23 470,-19 33-276,1 1-1,2 0 1,3 0-194,77-78 374,-71 68-231,59-56-132,5 4 0,3 4-11,-68 60 1,7-3-1,1 0-17,-7 6 116,1 1 1,1 2 0,36-11-100,18-10 95,45-28-233,37-27 138,-24-3-55,27-17 56,29 8 298,-64 34-144,-46 22-155,2 5 0,59-18 0,178-73 0,-206 77 62,2 0 185,23-3-247,-18 12 49,197-64 339,-225 85-180,46-3-208,-69 14-26,5-5 26,29-7 48,-7 4-82,-7 1 238,15 3-204,100-9 96,-39 0-58,-124 22-37,71-8 30,-107 15 28,372-37 559,-159 18-432,-45 5-127,-117 8-31,226-22-72,-139 24 36,41 7 8,-23 1 291,332-10-104,-305 3-187,-114 1 0,214-11 0,-166 12 0,-67 2 0,3-2 0,515-28-128,-421 23 209,-1 1 24,-75 6-84,234-3 28,-66 2-49,-140 1 0,-23 4-100,21 6 100,-49-4-12,-27-2 6,0 3 1,0 0 0,8 5 5,42 6 90,-43-7-67,23 1-23,-23-4 15,24 8-15,33 12 3,78 23-22,-47-12-93,-32-11 293,-72-21-4,23 2-177,16 3 116,152 35-169,-184-39 32,8 5 21,10 2 64,-24-6-70,0 1 1,1 2 5,8 4-64,59 24 69,-77-33 40,88 29-106,63 19-189,-126-35 250,-1 1 0,7 8 0,53 35 90,-19-17-135,2-5 0,69 23 45,-121-51 0,-1 1 0,19 12 0,-36-16 27,0 2 1,11 10-28,23 16 46,-29-24-43,-3-1-26,0-1 0,11 4 23,177 70 96,-117-50 356,16 14-452,15 7 92,-78-38 72,-15-6-74,1-1-1,1-1 0,16 3-89,67 22 128,-96-31-151,0 0 0,7 5 23,18 6 126,93 36-56,-69-19-70,-21-13 0,-27-11 0,1-1 0,20 6 0,-22-10 0,0 2 0,-1 0 0,1 1 0,-1 1 0,8 7 0,-9-7 0,0-1 0,0-1 0,1-1 0,9 3 0,-7-3 0,51 17 0,-22-9 0,43 20 0,-78-28 0,-4-2 0,0 1 0,0 0 0,0 0 0,-1 1 0,3 3 0,0-1 0,-1 0 0,1-1 0,1 0 0,-3-1 0,1 0 0,0 1 0,8 7 0,-11-8 0,0 0 0,0 0 0,1-1 0,4 1 0,25 16 0,-28-14 0,10 6 0,0 0 0,1 0 0,0-2 0,1-1 0,10 3 0,160 58 282,-168-64-232,0-2 0,5 1-50,40 11 2,-58-15-2,1-1 0,0 1 0,0-2 0,5 0 0,-5 0 0,1 1 0,-1 0 0,11 3 0,4-2 0,-24-3 0,1 0 0,-1 0 0,0 1 0,1-1 0,-1 1 0,0 0 0,0 0 0,2 0 0,39 11 0,-27-6 0,1 0 0,-1-1 0,17 3 0,23 6 0,-32-8 27,1 0 1,-1-2 0,3-1-28,32 6 141,-19 0-108,-25-5-34,1 0 1,-1-1 0,1-1 0,5-1 0,-17 0 11,1-1 1,0 1 0,0 0 0,-1 1 0,1-1 0,-1 1-1,1 0 1,-1 1 0,1 0-12,-4-3-146,-1 1 0,0-1 0,1 0-1,-1 0 1,0 0 0,1 0 0,-1 0 0,1 0-1,-1 0 1,0 0 0,1 0 0,-1-1 0,1 1 0,-1 0-1,0-1 1,1 1 0,-1-1 0,0 0 0,0 1-1,0-1 1,1 0 0,-1 0 0,0 0 0,0 0-1,0 0 1,0 0 0,0 0 0,-1 0 0,1 0-1,0 0 1,0 0 0,-1-1 0,1 1 0,0-1 146,9-30-2048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6.67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24 0 1824,'-22'5'587,"22"-5"-568,1 0 0,-1 0 0,0 0 0,0 0 1,0 0-1,0 0 0,0 0 0,0 0 0,0 0 1,0 1-1,0-1 0,0 0 0,1 0 1,-1 0-1,0 0 0,0 0 0,0 0 0,0 0 1,0 1-1,0-1 0,0 0 0,0 0 0,0 0 1,0 0-1,0 0 0,0 0 0,0 0 0,0 1 1,0-1-1,0 0 0,0 0 0,0 0 0,0 0 1,0 0-1,0 0 0,0 1 0,-1-1 1,1 0-1,0 0 0,0 0 0,0 0 0,0 0 1,0 0-1,0 0 0,0 0 0,0 0 0,0 0 1,0 1-1,-1-1 0,1 0 0,0 0 0,0 0 1,0 0-1,0 0 0,0 0 0,0 0 0,0 0 1,-1 0-1,1 0 0,0 0 0,0 0 1,0 0-1,0 0 0,0 0 0,0 0 0,-1 0 1,1 0-20,6 2 494,1 0-290,-1-2 0,0 1 0,0-1 0,0 0 0,1 0 0,0 0-204,0-1 312,0 1 0,0 0 0,0 0 0,-1 1 0,4 0-312,13 7 394,-1 0 0,0 1 0,0 1 0,-1 1 1,4 3-395,27 14 381,-12-6 508,26 20-889,15 9 359,-5-5 217,-3 3 0,35 33-576,-48-38 125,-20-16 59,10 13-184,-39-32 79,0 2 0,-1-1 0,-1 1 0,1 0 1,-2 1-1,5 7-79,-5 0-251,-8-19 151,0 0-1,0 1 1,1-1-1,-1 0 1,0 1 0,1-1-1,-1 0 1,0 0 0,0 1-1,1-1 1,-1 0-1,1 0 1,-1 0 0,0 1-1,1-1 1,-1 0 0,0 0-1,1 0 1,-1 0-1,1 0 1,-1 0 0,0 0-1,1 0 1,-1 0 0,1 0-1,-1 0 1,0 0-1,1 0 101,7-6-3914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7.35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7 534 2496,'-1'-1'33,"-5"-6"1147,10 6 414,12-2-1137,0-3-343,0-1 1,0-1-1,-1-1 0,0 0 1,5-5-115,15-9-135,76-46-192,86-51 393,-135 89 216,1 2 1,2 3-1,25-5-282,204-51 1227,-133 40-1243,-112 27-1642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3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5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8:28.79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2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5:00.234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8.519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60 1166 2304,'-5'6'185,"4"-5"-134,0 1 0,-1-1 0,1 1 0,0-1 0,-1 0-1,1 0 1,-1 1 0,0-1 0,1 0 0,-1 0 0,0 0 0,0-1 0,1 1 0,-1 0 0,0-1 0,0 1 0,-1-1-51,1 1 193,0-1 1,0 1 0,1-1 0,-1 1 0,0 0 0,0 0 0,1 0 0,-1 0 0,0 0 0,1 0 0,-2 2-194,1-1 2021,3-4-1139,4-3-708,1 0-23,1-1-1,-1 1 1,-1-1 0,4-5-151,-3 4 298,1 0 1,-1 0 0,1 1-1,1-1-298,7-5 340,49-37 1838,56-56-2178,-92 79 62,1 2 0,1 1 0,16-9-62,-14 13 172,2 2 1,0 1-1,0 2 0,12-2-172,11-5 325,0-3-325,6-5 493,1 3 0,48-13-493,-33 20 108,-37 9-79,-1-2 0,16-6-29,110-39-101,-95 35 87,-1-4 1,13-9 13,116-51-123,-168 73 121,1 1 0,1 2 0,7-1 2,105-17 1,-15 3-1,56-14-86,-97 21 63,1 5 0,46 0 23,34-5 4,9-2 14,36-5 97,-102 10-31,60-9-45,51-7-39,-161 23 0,132-7 0,-114 10 0,106-4 106,51 9-106,-193 1 62,113 4 154,83 17-216,-53-5 10,42 4 136,-68-8-73,-74-7-47,18 1-25,315 29 192,0 0-258,-171-1 182,-152-22-18,-1 5-1,3 5-98,146 30 198,-120-28-65,89 32-133,98 33 245,-178-60-286,152 39-14,-233-55 196,31 3-141,-21-4-24,-37-8 58,209 47-7,-155-30 30,67 28-57,-10-2 205,-64-24-165,41 9 19,-64-19 15,45 18-74,-68-22 3,-20-7-6,0 0-1,-1 0 0,1 1 0,0 0 0,4 4 4,11 7-35,1 0-1,0-2 1,2-1 35,16 8 65,8 4-125,38 11 60,11-5 304,42 4-304,-86-19 213,-1 1 1,31 16-214,-78-29 114,1 1 1,0 1 0,-1 0-1,6 4-114,-14-9 5,0 0 0,1 0 0,-1 1 0,0-1 0,0 0 0,0 0-1,0 0 1,0 0 0,1 0 0,-1 1 0,0-1 0,0 0 0,0 0 0,0 0-1,0 0 1,0 1 0,0-1 0,1 0 0,-1 0 0,0 0 0,0 1-1,0-1 1,0 0 0,0 0 0,0 0 0,0 1 0,0-1 0,0 0 0,0 0-1,0 1 1,0-1 0,-1 0 0,1 0 0,0 0 0,0 1 0,0-1-1,0 0 1,0 0 0,0 0 0,0 0 0,0 1 0,-1-1 0,1 0 0,0 0-1,0 0 1,0 0 0,0 0 0,-1 1 0,1-1 0,0 0 0,0 0-1,0 0 1,-1 0-5,-10 4-141,10-3 94,-10 3-302,4 0-315,0-1 0,-1-1 0,-5 2 664,10-4-240,1 1 1,-1-1-1,1 0 0,0 0 1,-1 0-1,1 0 0,-1 0 1,1 0-1,-1-1 0,1 1 1,0-1-1,-1 0 1,1 0-1,-1 0 240,-16-13-4757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19.585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9 12 1248,'0'0'15,"0"0"1,-1 0-1,1 0 1,0 0-1,0 0 0,0 1 1,-1-1-1,1 0 0,0 0 1,0 0-1,0 0 1,-1 0-1,1 0 0,0 0 1,0 0-1,0 0 1,-1-1-1,1 1 0,0 0 1,0 0-1,0 0 0,-1 0 1,1 0-1,0 0 1,0 0-1,0 0 0,-1 0 1,1-1-1,0 1 1,0 0-1,0 0 0,0 0 1,0 0-1,-1-1 1,1 1-1,0 0 0,0 0 1,0 0-1,0-1 0,0 1 1,0 0-1,0 0 1,0 0-1,0-1 0,0 1 1,0 0-1,0 0 1,0 0-1,0-1 0,0 1 1,0 0-1,0 0 1,0 0-1,0-1 0,0 1 1,0 0-1,0 0 0,0 0 1,0-1-1,1 1 1,-1 0-16,0 0 130,0 0 0,0 0 0,0 0 0,0 0 1,0-1-1,0 1 0,0 0 0,0 0 0,0 0 1,0 0-1,0 0 0,0 0 0,1 0 0,-1 0 1,0-1-1,0 1 0,0 0 0,0 0 0,0 0 1,0 0-1,0 0 0,0 0 0,0 0 0,0-1 1,0 1-1,0 0 0,-1 0 0,1 0 0,0 0 1,0 0-1,0 0 0,0 0 0,0 0 1,0 0-1,0-1 0,0 1 0,0 0 0,0 0 1,0 0-1,0 0 0,0 0 0,0 0 0,-1 0 1,1 0-1,0 0 0,0 0 0,0 0 0,0 0 1,0 0-1,0 0 0,0 0 0,0 0 0,-1 0 1,1-1-1,0 1 0,0 0 0,0 0 0,0 1-130,2-2 677,36 3 1084,-33-2-1735,-1 1 1,1 0 0,-1 0-1,0 0 1,1 0 0,-1 1-1,0 0 1,0-1 0,0 2-1,1-1-26,14 15 142,0 0-1,-2 1 1,0 1-1,-1 1 1,5 9-142,4 5 215,11 8-215,39 38 480,59 65 421,-117-125-888,1-1 0,2-1-1,0 0 1,0-2 0,2 0-1,0-1 1,0-1 0,20 8-13,-27-16 3,0 1 0,0 0 0,0 1 0,-1 0 0,4 4-3,-14-9 30,0 0 0,0 1 1,-1-1-1,1 1 0,-1 0 0,0 0 1,0 0-1,0 1 0,0-1 1,-1 1-1,0 0 0,0-1 0,0 1 1,-1 0-1,1 3-30,4 9 43,0 0 1,1 0-1,0-1 1,1 0-1,1 0 0,1-1 1,4 5-44,5 5 164,12 12-164,12 15-4196,-42-50-321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20.431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85 593 3808,'-8'2'432,"5"-1"-202,0 0 0,-1 0 0,1 0-1,0 0 1,0 1 0,0-1 0,0 1 0,0 0-1,0 0 1,1 0 0,-1 0-230,1-1 4,1 0 1,-1 0 0,0 0-1,1 0 1,-1 0-1,0-1 1,0 1 0,1-1-1,-1 1 1,0-1 0,0 0-1,0 1 1,0-1-1,0 0 1,0 0 0,1 0-1,-2-1-4,-3 1 428,6 0-399,0 0 0,0 0 0,0 0 0,-1 0 0,1 0-1,0 0 1,0-1 0,0 1 0,0 0 0,0 0-1,0 0 1,0 0 0,0 0 0,0 0 0,0-1 0,0 1-1,-1 0 1,1 0 0,0 0 0,0 0 0,0 0-1,0 0 1,0-1 0,0 1 0,0 0 0,0 0 0,0 0-1,0 0 1,0 0 0,0-1 0,0 1 0,0 0 0,1 0-1,-1 0 1,0 0 0,0 0 0,0 0 0,0-1-1,0 1 1,0 0 0,0 0 0,0 0 0,0 0 0,0 0-1,1 0 1,-1 0 0,0 0 0,0-1-29,5-5 211,21-15 390,1 1-1,2 1-600,25-18 442,-24 17-292,0 3 0,1 0 0,32-12-150,23-11 40,149-91 686,-224 125-693,20-12 60,9-10-93,-30 21 125,-1-1 0,0 0 0,0 0 1,-1-1-1,8-10-125,-8 9 157,0 1 0,1-1 1,1 1-158,3-4 88,-4 6-24,1 0 0,-1 0 1,1 1-1,1 0 0,-1 1 0,1 0 1,0 0-1,1 1-64,28-14 51,-38 17-334,1 0 1,-1-1-1,0 1 0,0-1 1,0 1-1,0-1 0,0 0 1,0 0 282,6-9-3312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2.5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 1181 832,'0'0'19,"-1"0"-3,1 0 0,0 0-1,-1 0 1,1 0 0,0-1 0,-1 1 0,1 0 0,0 0 0,-1 0 0,1 0 0,0-1 0,-1 1 0,1 0-1,0 0 1,-1-1 0,1 1 0,0 0 0,0 0 0,0-1 0,-1 1 0,1 0 0,0-1 0,0 1-1,0 0 1,0-1 0,-1 1 0,1 0 0,0-1 0,0 1-16,0-1 341,18 1 614,29-3 4689,-28 0-5287,0 0 0,0-2 0,-1 0 0,15-7-357,-17 7 128,-1 0 0,7 0-128,-8 2 58,0-1 1,-1 0 0,13-6-59,17-5 352,2-1-219,-36 12-114,22-11 67,0-1 0,-1-1 0,12-10-86,-5 2 14,0 2-1,19-7-13,-9 5 155,-36 19-166,0 1 1,1 1 0,5-2 10,13-5 41,26-7 65,-32 10-105,20-8-1,-2-1-14,14-2 14,-16 5 14,26-12-14,-11 1 35,0 3-1,12-2-34,64-12 251,49-3-251,3-4 27,-148 34-2,11-4-25,19-6 92,-3 3 67,33-7-51,41-3-108,-57 11 0,19-8 0,-22 5 0,-21 5 21,197-38-112,-21 14 417,5-13-326,44-7 213,-207 43-197,108-17 11,34 4-27,155-17 309,-154 13-224,-78 16-58,-5 3-65,-61 7 39,-9 2 26,1 2-1,7 3-26,127 15 91,-101-8-107,42-2 16,14 1 0,-26 6 80,84 7 96,-81-16-118,-48 0-16,-42-4 45,0 2 1,0 2-1,33 8-87,8 4 180,-43-10-93,20 2 118,44 1-205,-14-1 62,196 23 28,-128-17-52,72 2-38,-125-11 0,49 10 0,-58 1 0,45 6 0,-12-7 0,-51-7 0,56 14 0,-77-12 0,-6 0 0,8 5 0,41 9 0,32 2 39,210 40 140,-197-36-48,-76-14 32,39 2-163,21 2 41,21 2 19,-37-4-115,-22-3 9,-39-7 264,43 14-218,-52-12-10,64 19 162,1-5 0,59 3-152,-112-19-1,21 6 1,-1 1 11,-47-10 41,-1 1 0,1 1-52,-5-1 4,0-1 1,1-1 0,0 0-5,16 2-78,26 8 78,22 5 56,46 5 4,55 10-18,115 12 59,-84-17-161,-46-8 125,-95-11-30,-1-3 0,33-3-35,-4 0 64,-1 1 0,-52-5-79,-18 0 51,0-1-1,0-2 1,0-1 0,0-2-36,6 1 0,-2 1 0,3-3 0,16 1 0,26-4 0,-55 6 6,17 1-6,-21 1-46,1-1 0,7-2 46,80-7 86,-100 9-111,0 0 1,1 2 0,-1-1 0,6 2 24,12-1 97,-21 0-97,-7 0 0,-1 0 0,1 0 0,-1 0 0,0 0 0,1 0 0,-1 0 0,1-1 0,-1 1 0,1-1 0,-1 1 0,0-1 0,1 1 0,7-2 0,0 1 16,0 0 0,-1 0 1,1-1-1,0-1 1,0 1-1,-1-1 1,1-1-1,-1 1 1,0-1-1,0-1 0,0 0 1,0-1-17,3 1 21,1-1 0,-1 1 1,1 1-1,0 0 0,7-1-21,25-9 11,172-64 59,-160 55-70,0-3 0,9-7 0,47-22 0,-9 9 80,61-16-80,12 3 0,-158 53 3,1-1 0,-2-1 0,1-1 0,-1 0 0,0-1 0,-1-1 0,14-11-3,-28 19-35,0 1 0,0-1-1,0 0 1,0 0 0,0 1 0,0-1 0,-1 0 0,1-2 35,9-15-2231,6-8 135,5-16-3093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3.5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89 40 896,'4'2'717,"-4"-8"1722,0 5-2220,0 0 0,-1 0 0,1 0 0,-1-1 1,1 1-1,-1 0 0,0 0 0,1 0 0,-1 0 0,0 0 0,0 0 1,0 1-1,1-1 0,-2 0-219,-4-3 218,0 1 1,-1 1 0,0-1-1,0 1 1,1 0 0,-1 1-1,0 0 1,0 0 0,-1 0-1,1 1 1,0 0-219,6 0 48,3 1-107,16 10 269,1 1 89,1-1 1,1 0 0,-1-1-1,9 1-299,1-1 307,21 6 212,-2 3-1,3 3-518,-28-11 119,0-2-1,0-1 1,15 3-119,76 13 272,-110-23-265,98 14 171,-47-7-84,-22-5 171,13-1-265,9 1 215,-32-2 93,18-1-308,4 0 444,-45 0-457,0 0 0,-1 0 0,1 0 0,0 0 0,0 1-1,-1-1 1,1 0 0,-1 1 0,1-1 0,0 0 0,-1 1 0,1-1 0,-1 1 0,1-1 0,-1 1 0,1-1 0,-1 1 0,1-1-1,-1 1 1,1 0 13,7 15-83,-3-7-41,-5-7-259,1 0 0,-1 0 0,0 0 0,1 0 1,-1 1-1,0-1 0,0 0 0,-1 0 0,1 2 383,0-18-4346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6:44.4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0 3712,'-16'3'773,"-1"0"1,0-2-1,-1 0 0,-2-1-773,13 2 1202,6-2-1201,1 0-1,0 0 1,0 0-1,-1 0 0,1 1 1,0-1-1,0 0 1,-1 0-1,1 0 1,0 0-1,-1 0 1,1 0-1,0 0 1,0 0-1,-1 0 1,1 0-1,0 0 1,-1 0-1,1 0 0,0 0 1,0-1-1,-1 1 1,1 0-1,0 0 1,0 0-1,-1 0 1,1 0-1,0-1 1,0 1-1,0 0 0,-4 0-348,4 0 330,0 0 1,-1 0-1,1 0 0,0 0 1,-1 0-1,1 0 1,0 0-1,-1 0 1,1 0-1,0 0 1,0 0-1,-1 0 1,1 0-1,0-1 1,-1 1-1,1 0 1,0 0-1,0 0 0,-1 0 1,1 0-1,0-1 1,0 1-1,-1 0 1,1 0-1,0 0 1,0-1-1,-1 1 1,1 0-1,0 0 1,0-1-1,0 1 1,0 0-1,-1 0 0,1-1 1,0 1-1,0 0 1,0-1-1,0 1 1,0 0-1,0 0 1,0-1-1,0 1 1,0 0-1,0-1 18,18 1 48,-12 2-3,-1-1 0,0 2 0,1-1 0,-1 0 0,0 1 0,0 0 1,-1 0-1,1 1 0,0-1 0,-1 1 0,3 3-45,-1 0 139,0 0 0,-1 0 1,0 1-1,-1-1 0,0 1 0,0 0 1,1 3-140,4 16 478,-1 0 0,-1 1 1,-2 0-1,1 9-478,-4-24 99,0 3-45,12 84-92,-13-81 18,-1-1 0,0 1 0,-1-1 0,-2 9 20,-14 110-1830,16-104-1460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5.68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15 2586 64,'-1'0'47,"0"0"-1,0-1 1,1 1 0,-1 0 0,0 0-1,0-1 1,0 1 0,1 0-1,-1-1 1,0 1 0,1-1 0,-1 1-1,0-1 1,1 1 0,-1-1 0,1 0-1,-1 1 1,1-1 0,-1 0-1,0 0-46,4-7 534,-2 7-349,1 0 3104,0 0-3119,0 1 1,0-1-1,0 0 0,0-1 1,0 1-1,0 0 0,0-1 0,-1 1 1,1-1-1,1-1-170,14-26 701,-7 11-454,0 1 0,9-11-247,-2 5 490,7-13-490,16-23 470,-19 33-276,1 1-1,2 0 1,3 0-194,77-78 374,-71 68-231,59-56-132,5 4 0,3 4-11,-68 60 1,7-3-1,1 0-17,-7 6 116,1 1 1,1 2 0,36-11-100,18-10 95,45-28-233,37-27 138,-24-3-55,27-17 56,29 8 298,-64 34-144,-46 22-155,2 5 0,59-18 0,178-73 0,-206 77 62,2 0 185,23-3-247,-18 12 49,197-64 339,-225 85-180,46-3-208,-69 14-26,5-5 26,29-7 48,-7 4-82,-7 1 238,15 3-204,100-9 96,-39 0-58,-124 22-37,71-8 30,-107 15 28,372-37 559,-159 18-432,-45 5-127,-117 8-31,226-22-72,-139 24 36,41 7 8,-23 1 291,332-10-104,-305 3-187,-114 1 0,214-11 0,-166 12 0,-67 2 0,3-2 0,515-28-128,-421 23 209,-1 1 24,-75 6-84,234-3 28,-66 2-49,-140 1 0,-23 4-100,21 6 100,-49-4-12,-27-2 6,0 3 1,0 0 0,8 5 5,42 6 90,-43-7-67,23 1-23,-23-4 15,24 8-15,33 12 3,78 23-22,-47-12-93,-32-11 293,-72-21-4,23 2-177,16 3 116,152 35-169,-184-39 32,8 5 21,10 2 64,-24-6-70,0 1 1,1 2 5,8 4-64,59 24 69,-77-33 40,88 29-106,63 19-189,-126-35 250,-1 1 0,7 8 0,53 35 90,-19-17-135,2-5 0,69 23 45,-121-51 0,-1 1 0,19 12 0,-36-16 27,0 2 1,11 10-28,23 16 46,-29-24-43,-3-1-26,0-1 0,11 4 23,177 70 96,-117-50 356,16 14-452,15 7 92,-78-38 72,-15-6-74,1-1-1,1-1 0,16 3-89,67 22 128,-96-31-151,0 0 0,7 5 23,18 6 126,93 36-56,-69-19-70,-21-13 0,-27-11 0,1-1 0,20 6 0,-22-10 0,0 2 0,-1 0 0,1 1 0,-1 1 0,8 7 0,-9-7 0,0-1 0,0-1 0,1-1 0,9 3 0,-7-3 0,51 17 0,-22-9 0,43 20 0,-78-28 0,-4-2 0,0 1 0,0 0 0,0 0 0,-1 1 0,3 3 0,0-1 0,-1 0 0,1-1 0,1 0 0,-3-1 0,1 0 0,0 1 0,8 7 0,-11-8 0,0 0 0,0 0 0,1-1 0,4 1 0,25 16 0,-28-14 0,10 6 0,0 0 0,1 0 0,0-2 0,1-1 0,10 3 0,160 58 282,-168-64-232,0-2 0,5 1-50,40 11 2,-58-15-2,1-1 0,0 1 0,0-2 0,5 0 0,-5 0 0,1 1 0,-1 0 0,11 3 0,4-2 0,-24-3 0,1 0 0,-1 0 0,0 1 0,1-1 0,-1 1 0,0 0 0,0 0 0,2 0 0,39 11 0,-27-6 0,1 0 0,-1-1 0,17 3 0,23 6 0,-32-8 27,1 0 1,-1-2 0,3-1-28,32 6 141,-19 0-108,-25-5-34,1 0 1,-1-1 0,1-1 0,5-1 0,-17 0 11,1-1 1,0 1 0,0 0 0,-1 1 0,1-1 0,-1 1-1,1 0 1,-1 1 0,1 0-12,-4-3-146,-1 1 0,0-1 0,1 0-1,-1 0 1,0 0 0,1 0 0,-1 0 0,1 0-1,-1 0 1,0 0 0,1 0 0,-1-1 0,1 1 0,-1 0-1,0-1 1,1 1 0,-1-1 0,0 0 0,0 1-1,0-1 1,1 0 0,-1 0 0,0 0 0,0 0-1,0 0 1,0 0 0,0 0 0,-1 0 0,1 0-1,0 0 1,0 0 0,-1-1 0,1 1 0,0-1 146,9-30-2048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8:38.61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6.67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24 0 1824,'-22'5'587,"22"-5"-568,1 0 0,-1 0 0,0 0 0,0 0 1,0 0-1,0 0 0,0 0 0,0 0 0,0 0 1,0 1-1,0-1 0,0 0 0,1 0 1,-1 0-1,0 0 0,0 0 0,0 0 0,0 0 1,0 1-1,0-1 0,0 0 0,0 0 0,0 0 1,0 0-1,0 0 0,0 0 0,0 0 0,0 1 1,0-1-1,0 0 0,0 0 0,0 0 0,0 0 1,0 0-1,0 0 0,0 1 0,-1-1 1,1 0-1,0 0 0,0 0 0,0 0 0,0 0 1,0 0-1,0 0 0,0 0 0,0 0 0,0 0 1,0 1-1,-1-1 0,1 0 0,0 0 0,0 0 1,0 0-1,0 0 0,0 0 0,0 0 0,0 0 1,-1 0-1,1 0 0,0 0 0,0 0 1,0 0-1,0 0 0,0 0 0,0 0 0,-1 0 1,1 0-20,6 2 494,1 0-290,-1-2 0,0 1 0,0-1 0,0 0 0,1 0 0,0 0-204,0-1 312,0 1 0,0 0 0,0 0 0,-1 1 0,4 0-312,13 7 394,-1 0 0,0 1 0,0 1 0,-1 1 1,4 3-395,27 14 381,-12-6 508,26 20-889,15 9 359,-5-5 217,-3 3 0,35 33-576,-48-38 125,-20-16 59,10 13-184,-39-32 79,0 2 0,-1-1 0,-1 1 0,1 0 1,-2 1-1,5 7-79,-5 0-251,-8-19 151,0 0-1,0 1 1,1-1-1,-1 0 1,0 1 0,1-1-1,-1 0 1,0 0 0,0 1-1,1-1 1,-1 0-1,1 0 1,-1 0 0,0 1-1,1-1 1,-1 0 0,0 0-1,1 0 1,-1 0-1,1 0 1,-1 0 0,0 0-1,1 0 1,-1 0 0,1 0-1,-1 0 1,0 0-1,1 0 101,7-6-3914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08:37:07.35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7 534 2496,'-1'-1'33,"-5"-6"1147,10 6 414,12-2-1137,0-3-343,0-1 1,0-1-1,-1-1 0,0 0 1,5-5-115,15-9-135,76-46-192,86-51 393,-135 89 216,1 2 1,2 3-1,25-5-282,204-51 1227,-133 40-1243,-112 27-1642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4T08:43:09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507 1 736,'-3'1'606,"0"0"0,0 0 1,0-1-1,0 1 0,0-1 0,0 1 0,0-1 1,0 0-1,0 0-606,-2 0 254,0 1 1,0 0-1,1 1 0,-1-1 1,0 1-1,1 0 1,-1 0-1,1 0 0,-1 1 1,1-1-1,-3 3-254,-24 13 855,23-14-732,7-3-108,0-1 1,0 1-1,0-1 0,0 1 0,0-1 0,0 1 0,0-1 0,0 1 0,0-1 1,0 0-1,-1 0 0,1 1 0,-1-1-15,0 0 20,0 0-1,0 1 1,0-1-1,0 1 1,1 0 0,-1-1-1,0 1 1,0 0-1,0 1-19,1-2 32,0 1-1,0 0 1,0-1-1,0 1 0,0-1 1,0 1-1,0-1 1,0 0-1,0 1 0,0-1 1,0 0-1,0 0 0,0 0 1,0 0-1,0 0 1,0 0-1,0 0 0,-1 0-31,-2-2-66,0 1-1,0 0 0,0 0 1,0 0-1,-1 0 0,-1 1 67,0-3 102,6 3-96,0 0 0,0 0 1,-1 0-1,1 0 0,0 0 0,0 0 0,0 0 0,-1 0 0,1-1 1,0 1-1,0 0 0,0 0 0,-1 0 0,1 0 0,0 0 0,0 0 1,-1 0-1,1 0 0,0 0 0,0 0 0,0 0 0,-1 1 0,1-1 1,0 0-1,0 0 0,0 0 0,-1 0 0,1 0 0,0 0 0,0 0 1,0 0-1,0 1 0,-1-1 0,1 0 0,0 0 0,0 0 0,0 0 1,0 1-1,0-1-6,-10 1 120,9-1-90,7 0-20,65 3-10,-49-2 3,-16 0-7,1-1 0,-1 0 0,1 0 1,-1-1-1,2 0 4,-5 0 896,-5 0-355,-13 1-190,8-1-325,1 2 0,-1-1 1,1 1-1,-6 1-26,-10 6 205,9-2 22,0-2 0,0 0-1,-6 1-226,8-1-37,10-4 31,0 0-1,1 1 0,-1-1 1,0 0-1,0 0 0,1 0 1,-1 1-1,0-1 1,1 0-1,-1 0 0,0 0 1,0 0-1,1 0 1,-1 0-1,0-1 0,0 1 1,1 0-1,-1 0 0,0 0 1,1-1-1,-1 1 7,-4 0-86,4 1 85,1-1-1,0 0 1,0 0 0,0 0-1,0 0 1,0 0-1,0 0 1,0 0 0,-1 0-1,1 0 1,0 0 0,0 0-1,0 0 1,0 0-1,0 0 1,0 0 0,-1 0-1,1 0 1,0 0 0,0 0-1,0 0 1,0 0-1,0 0 1,0 0 0,-1 0-1,1 0 1,0 0 0,0 0-1,0 0 1,0 0-1,0 0 1,0 0 0,0 0-1,-1 0 1,1 0 0,0 0-1,0-1 1,0 1-1,0 0 1,0 0 0,0 0-1,0 0 2,41-9-581,-39 8 562,1 0 1,-1 0-1,1 0 0,0 0 1,-1 1-1,1-1 0,0 1 1,-1-1-1,1 1 0,1 0 19,-4 0 5,0 0 1,0 0-1,0 0 0,0 0 0,0 0 1,0 0-1,0 0 0,0 0 0,0 0 0,0 0 1,0 0-1,0-1 0,0 1 0,0 0 1,0 0-1,0 0 0,0 0 0,0 0 0,0 0 1,0 0-1,0 0 0,0 0 0,0 0 1,0 0-1,0-1 0,0 1 0,0 0 0,0 0 1,0 0-1,0 0 0,0 0 0,0 0 0,0 0 1,0 0-1,0 0 0,0 0 0,0 0 1,0 0-1,1 0 0,-1 0 0,0 0 0,0 0 1,0 0-1,0 0 0,0-1 0,0 1 1,0 0-1,0 0 0,0 0 0,0 0 0,0 0 1,0 0-1,1 0 0,-1 0 0,0 0 0,0 0 1,0 0-1,0 0 0,0 0 0,0 0 1,0 1-1,0-1 0,0 0 0,0 0 0,0 0 1,0 0-1,1 0 0,-1 0 0,0 0-5,-7-3 344,-57 8-187,45-3-92,0 0 0,-1-1 0,-4-2-65,-2 0-44,-23 3 44,0 0 2,25 1-1,24-3-2,-1 0 1,1 1-1,-1-1 0,0 0 1,1 0-1,-1 0 0,0 1 1,1-1-1,-1 0 1,1 1-1,-1-1 0,1 1 1,-1-1-1,1 0 0,-1 1 1,1-1-1,-1 1 0,1-1 1,-1 1-1,1 0 0,0-1 1,-1 1-1,1-1 1,0 1-1,0 0 0,-1-1 1,1 1 0,0 0-70,8 1-8,-3 0 43,0-1-1,0 0 1,0 0-1,0 0 0,0-1 1,0 0-1,0 0 1,5 0 35,9-3-212,0 0 0,-1-1 1,11-5 211,47-11-69,-61 16 66,-12 4 20,0 0-1,0-1 1,-1 1 0,1-1 0,0 0-1,-1 0 1,1 0 0,-1 0-1,1-1 1,-1 1 0,2-1-17,-4 1 10,0 1 0,0 0 1,0 0-1,0 0 0,0 0 0,0 0 1,0 0-1,0 0 0,0 0 0,0 0 1,1 0-1,-1 0 0,0 0 0,0 0 1,0 0-1,0 0 0,0 0 1,0 0-1,0 0 0,0 0 0,0 0 1,0-1-1,0 1 0,0 0 0,0 0 1,0 0-1,0 0 0,0 0 0,0 0 1,0 0-1,0 0 0,0 0 0,0 0 1,0 0-1,0 0 0,0 0 0,0 0 1,0 0-1,0-1 0,0 1 0,0 0 1,0 0-1,-1 0 0,1 0 0,0 0 1,0 0-1,0 0 0,0 0 0,0 0 1,0 0-1,0 0 0,0 0 0,0 0 1,0 0-1,0 0 0,0 0 0,0 0 1,0 0-1,0 0 0,0 0 0,0 0 1,-1 0-1,1 0 0,0 0-10,-7 0-65,-7 2-942,5 0-950,0-8 565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4T08:43:12.1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 2 160,'-2'3'-546,"3"-4"1013,2-3 1974,-9 11 408,4-1-1810,2-5-1027,0-1-1,0 0 0,0 1 1,0-1-1,0 0 1,0 1-1,0-1 0,0 0 1,0 1-1,-1-1 1,1 0-1,0 1 0,0-1 1,0 0-1,0 0 1,0 1-1,-1-1 0,1 0 1,0 1-1,0-1 1,-1 0-1,1 0 0,0 0 1,0 1-1,-1-1 0,1 0 1,0 0-1,0 0 1,-1 0-1,1 1 0,0-1 1,-1 0-1,1 0 1,0 0-1,-1 0 0,1 0 1,-1 0-12,0 0 43,0 1 0,0-1 0,1 0 0,-1 1 0,0-1 0,0 0 0,0 1 0,0-1 0,0 1 0,0 0 0,1-1 0,-1 1 0,0 0 0,0 0-43,-11 8 379,-4-4-34,10-4-267,1 1 1,0 0-1,0 0 0,0 0 0,-3 2-78,-13 5-5,20-9-166,1 0 48,0 0 11,3 1 105,-1 0-1,1-1 1,0 0-1,0 0 1,0 0-1,0 0 1,0 0-1,-1 0 1,2-1 7,8 0 51,14 1 13,-1-2 0,7-1-64,-7 0 470,-23 3-284,-2 0-42,4-8 560,-14 4-132,9 4-548,1-1 0,-1 1 0,0-1 0,0 1 0,1 0 0,-1-1-1,0 1 1,0 0 0,0 0 0,0-1 0,0 1 0,1 0 0,-1 0 0,0 0 0,0 0 0,0 0 0,0 0 0,0 1-24,-82 22 1433,47-12-2392,1-2 0,-19 3 959,31-9-960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29:11.647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3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2076 17,'-6'1,"0"0,0 0,0 1,0 0,0 0,0 0,0 1,1-1,-2 2,-11 5,-52 24,1 4,-27 21,-127 94,208-141,-189 141,166-120,2 2,1 1,2 1,-4 9,-9 21,-21 42,33-50,-3-1,-25 27,1-16,-3-3,-8 2,23-22,11-5,3 1,0 2,-9 19,23-33,-7 13,1 1,3 2,-6 15,-54 142,44-104,27-66,-38 92,5 1,6 3,34-104,-20 68,5 1,-5 62,16-27,6 0,5 1,6 0,13 58,3-36,7-1,6-1,7-2,12 15,-25-80,4-1,39 66,189 290,-201-343,63 75,-104-143,0-1,2-1,1-1,1-2,0 0,2-1,1-1,19 9,44 22,72 26,-122-58,463 192,-404-172,46 16,-94-38,1-1,0-3,0-2,2-2,82-1,70-9,-84 1,-76-1,1-2,22-5,90-22,-123 23,116-28,69-12,-157 38,4 0,39-13,138-48,-181 49,0-4,43-24,-25 5,-3-3,14-15,-42 25,-2-1,16-19,-38 33,-2-2,-1 0,-1-2,-1 0,-1-1,15-33,-19 28,16-33,10-34,-25 54,-3 11,-2 0,-2-1,6-35,-9 13,-1-59,-8-61,-1 73,2 102,0-71,3 0,3-2,0 0,-3 0,-4-27,-1 10,3-47,-2-146,-1 236,-1 0,-3 1,-2 0,-3 0,-14-44,-40-103,-31-82,67 205,-4 1,-29-46,38 82,-1 1,-3 1,0 2,-3 0,-10-7,-13-7,-50-34,35 29,3-3,24 14,2-1,1-2,-3-10,15 20,-15-20,-2-4,-3 2,-3 2,-5-1,27 34,-1 1,0 1,-14-6,10 6,-46-27,-2 4,-11-1,52 24,-32-21,37 20,8 3,-14-12,14 10,-16-9,28 19,1 0,0-1,1 0,1-2,0 1,0-1,1-1,-3-6,10 14,1 0,0-1,0 1,1-1,0 0,-2-6,3 7,0 0,-1 0,0 0,-1 1,1-1,-1 0,0 1,0 0,-1-1,-31-32,25 28,0-1,1 0,0-1,-7-10,11 13,-2 1,1 0,-1 0,0 1,-1 0,-2-2,-16-16,12 13,11 9,0 0,0 1,0-1,0 0,1-1,-1 1,-1-3,0 1,0 0,0 0,-1 0,0 1,0 0,0 0,-1 0,-46-26,2 1,36 20,-23-16,-13-5,-3 5,30 16,-15-11,32 18,0-1,0 0,0 1,-1 0,1 1,-1 0,1 0,-1 0,1 0,-7 1,-3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3676 206,'1'52,"-2"61,-1-103,1-1,-1 1,0-1,-1 1,0-1,-1 0,1 0,-2-1,1 1,-1-1,-1 0,-12 17,0-2,-21 19,-147 145,110-110,-93 104,146-153,9-10,-1-1,-12 12,2-8,0-2,-2 0,0-2,-16 8,-119 52,81-40,-203 105,265-131,0 2,1 0,0 1,2 1,-1 0,-3 6,-26 33,-11 21,1-3,13-21,-2-3,-3-1,-1-2,-47 31,8-14,-4-4,-57 25,118-67,-109 62,117-63,1 1,0 1,1 0,-14 17,9-4,2 0,0 2,3 1,0 0,2 2,1 3,-30 72,-8 38,25-64,-58 135,66-174,-1 0,-2-1,-22 26,-43 48,9-13,-19 39,-30 72,-20 64,130-238,2 1,3 1,1 0,2 1,2 1,2 0,2 0,-1 46,6 412,4-257,-4-187,-3 3,1-9,1 21,4-56,0-1,1 1,1-1,1 1,0-1,2 0,8 21,3 0,1-1,2-1,2 0,1-2,2 0,13 12,41 42,89 77,158 131,-289-258,-1 2,-2 1,16 29,-13-19,-17-26,2-1,0-1,2 0,18 12,30 21,7-1,-25-21,2-2,2-3,58 22,9-5,56 11,23-4,-149-43,0-2,45 2,49-6,0-5,99-16,-200 10,-1-3,0-1,27-11,2-6,53-27,157-68,15-6,-191 76,68-46,-117 61,55-23,21-8,-6 3,-66 36,4-2,46-28,357-247,-308 184,-133 95,-1 0,-1-3,24-31,3-17,-3-3,-4-2,-4-1,-3-3,5-25,-23 49,-3-2,-2 0,-4-1,-2-1,-4 0,-2-1,-3-20,-4-233,-2 130,1 140,-3 0,-2 1,-5-11,-36-147,43 192,-40-148,-6 2,-45-92,12 25,55 143,-38-131,22 67,29 112,-1 0,-1 1,-16-22,11 20,3 3,1-1,-9-26,-33-122,-26-72,69 217,-10-17,-6-12,14 28,-21-31,35 63,-1-3,1 0,1 0,1 0,-1-1,2 1,0-1,0 0,1-8,-3-15,-20-119,-7 1,-7 2,-6 1,-19-28,46 135,-2 1,-2 0,-2 2,-27-36,17 26,-9-20,-5-10,7 9,29 50,0 0,-2 1,0 1,-16-18,-51-53,75 86,0 0,-1 1,1-1,-1 1,0 0,0 1,0 0,-1 0,1 0,-1 0,1 1,-1 0,0 1,-5-1,-12-1,1 2,-1 0,-18 3,-5-1,7-1,-43 1,78 0,0 0,0 1,1-1,-1 1,0 0,1 0,-1 1,1-1,0 1,0 0,0 0,0 1,0-1,-2 4,0-2,0 1,0-1,0 0,-1-1,-3 2,-17 11,17-8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08:34:41.535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3338 18,'-32'-1,"-20"-4,-9-1,-123 0,-9 9,-4 12,153-13,-1 3,0 1,-7 5,-131 35,63-14,55-16,2 3,0 2,-37 20,-55 39,-72 55,85-54,-31 18,143-78,0 0,0 3,2 0,-8 11,-46 55,-43 43,92-99,2 3,-8 12,-14 19,31-43,-27 33,-36 32,56-60,2 0,1 2,1 0,-4 11,-21 39,-8 26,32-54,2 2,2 1,-5 31,-39 180,48-188,3 0,3 0,3 1,4 16,5 243,2-174,6 31,-4-149,3-1,2 0,3 5,6 6,2-2,2 0,17 28,12 10,36 49,68 73,-138-193,21 24,2-1,2-2,2-2,2-2,33 22,-61-48,164 116,-138-102,0-2,2-2,18 5,-35-17,47 19,9-1,-58-22,1-1,-1-1,1-1,1-2,1-1,237-3,-111-1,30-2,-134 0,-1-2,32-8,230-43,44-17,-230 48,12-2,-44 6,53-14,-83 16,-2-3,0-3,50-29,80-57,-141 78,-2-3,26-26,11-11,33-17,-86 66,0-2,-2-1,-1-1,-1-2,-1-1,20-31,60-85,-66 89,-2-2,9-24,-9 16,-11 18,-3-1,-2-2,11-34,-35 85,12-31,-2-1,-1 0,2-19,36-199,7-50,-37 177,-4 40,-4-1,-3-28,-8 91,-1 1,-1 0,0 0,-2 0,-1 0,-1 1,-1 0,-1 0,0 1,-2 0,-6-8,-31-61,-25-70,26 56,-15-19,16 32,-3-19,-20-39,12 39,-16-16,55 101,0-1,-2 2,-1 1,0 0,-2 1,0 2,-2 0,-3 0,-26-23,33 26,0 1,0 0,-2 2,-12-6,-123-63,131 70,-1 2,0 1,-1 1,0 1,-1 2,0 1,0 1,0 1,-6 2,29 1,0 0,0-1,0 0,0 0,0-1,1 0,-1 0,0-1,-11-5,1-1,-3-2,-26-14,40 23,0 0,0 0,0 1,0 0,0 0,-1 0,1 1,-1 0,0 0,-1-1,1 0,-1 0,-5-2,10 2,0-1,1 1,-1-1,0 0,0 1,1-1,-1 0,1-1,0 1,0 0,0-1,-1 0,1 0,-1 0,1 0,-1 1,0-1,0 1,0-1,0 1,-2-1,0 1,-2-1,-1-1,1 0,0 0,1 0,-1-1,0-1,-2-3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2.xml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customXml" Target="../ink/ink11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image" Target="../media/image35.png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customXml" Target="../ink/ink10.xml"/><Relationship Id="rId24" Type="http://schemas.openxmlformats.org/officeDocument/2006/relationships/customXml" Target="../ink/ink18.xml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20.xml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31" Type="http://schemas.openxmlformats.org/officeDocument/2006/relationships/image" Target="../media/image50.png"/><Relationship Id="rId4" Type="http://schemas.openxmlformats.org/officeDocument/2006/relationships/customXml" Target="../ink/ink7.xml"/><Relationship Id="rId9" Type="http://schemas.openxmlformats.org/officeDocument/2006/relationships/image" Target="../media/image40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48.png"/><Relationship Id="rId30" Type="http://schemas.openxmlformats.org/officeDocument/2006/relationships/customXml" Target="../ink/ink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customXml" Target="../ink/ink27.xml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customXml" Target="../ink/ink26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image" Target="../media/image35.png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customXml" Target="../ink/ink25.xml"/><Relationship Id="rId24" Type="http://schemas.openxmlformats.org/officeDocument/2006/relationships/customXml" Target="../ink/ink33.xml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35.xml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31" Type="http://schemas.openxmlformats.org/officeDocument/2006/relationships/image" Target="../media/image50.png"/><Relationship Id="rId4" Type="http://schemas.openxmlformats.org/officeDocument/2006/relationships/customXml" Target="../ink/ink22.xml"/><Relationship Id="rId9" Type="http://schemas.openxmlformats.org/officeDocument/2006/relationships/image" Target="../media/image40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48.png"/><Relationship Id="rId30" Type="http://schemas.openxmlformats.org/officeDocument/2006/relationships/customXml" Target="../ink/ink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41.xm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image" Target="../media/image35.png"/><Relationship Id="rId21" Type="http://schemas.openxmlformats.org/officeDocument/2006/relationships/customXml" Target="../ink/ink46.xml"/><Relationship Id="rId7" Type="http://schemas.openxmlformats.org/officeDocument/2006/relationships/customXml" Target="../ink/ink38.xml"/><Relationship Id="rId12" Type="http://schemas.openxmlformats.org/officeDocument/2006/relationships/customXml" Target="../ink/ink40.xml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image" Target="../media/image51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7.pn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5" Type="http://schemas.openxmlformats.org/officeDocument/2006/relationships/customXml" Target="../ink/ink37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48.png"/><Relationship Id="rId10" Type="http://schemas.openxmlformats.org/officeDocument/2006/relationships/image" Target="../media/image40.png"/><Relationship Id="rId19" Type="http://schemas.openxmlformats.org/officeDocument/2006/relationships/customXml" Target="../ink/ink45.xml"/><Relationship Id="rId31" Type="http://schemas.openxmlformats.org/officeDocument/2006/relationships/customXml" Target="../ink/ink51.xml"/><Relationship Id="rId4" Type="http://schemas.openxmlformats.org/officeDocument/2006/relationships/image" Target="../media/image36.png"/><Relationship Id="rId9" Type="http://schemas.openxmlformats.org/officeDocument/2006/relationships/customXml" Target="../ink/ink39.xml"/><Relationship Id="rId14" Type="http://schemas.openxmlformats.org/officeDocument/2006/relationships/customXml" Target="../ink/ink42.xml"/><Relationship Id="rId22" Type="http://schemas.openxmlformats.org/officeDocument/2006/relationships/image" Target="../media/image45.png"/><Relationship Id="rId27" Type="http://schemas.openxmlformats.org/officeDocument/2006/relationships/customXml" Target="../ink/ink49.xml"/><Relationship Id="rId30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.xml"/><Relationship Id="rId5" Type="http://schemas.openxmlformats.org/officeDocument/2006/relationships/image" Target="../media/image54.png"/><Relationship Id="rId4" Type="http://schemas.openxmlformats.org/officeDocument/2006/relationships/customXml" Target="../ink/ink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9 – Il PRINCIPIO D’INDUZIONE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 dirty="0"/>
              <a:t>PRECORSO DI MATEMATICA</a:t>
            </a:r>
          </a:p>
        </p:txBody>
      </p:sp>
    </p:spTree>
    <p:extLst>
      <p:ext uri="{BB962C8B-B14F-4D97-AF65-F5344CB8AC3E}">
        <p14:creationId xmlns:p14="http://schemas.microsoft.com/office/powerpoint/2010/main" val="126489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3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14" name="Picture 13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15" name="Oval 13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16" name="Picture 14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17" name="Picture 14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118" name="Rectangle 14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Rectangle 14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14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22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1E278B-BEE9-4201-A93E-18AC9CD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Il </a:t>
            </a:r>
            <a:r>
              <a:rPr lang="en-US" sz="4800" dirty="0" err="1"/>
              <a:t>caso</a:t>
            </a:r>
            <a:r>
              <a:rPr lang="en-US" sz="4800" dirty="0"/>
              <a:t> </a:t>
            </a:r>
            <a:r>
              <a:rPr lang="en-US" sz="4800" dirty="0" err="1"/>
              <a:t>generale</a:t>
            </a:r>
            <a:r>
              <a:rPr lang="en-US" sz="4800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44E70-C963-4FAF-878C-EB2EA5B3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Young Gauss and the sum of the first n positive integers">
            <a:extLst>
              <a:ext uri="{FF2B5EF4-FFF2-40B4-BE49-F238E27FC236}">
                <a16:creationId xmlns:a16="http://schemas.microsoft.com/office/drawing/2014/main" id="{33CFAF75-C967-4D83-BD8F-2DCB6F07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20" y="907559"/>
            <a:ext cx="7843360" cy="31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D26371-ABF1-4B9F-B8BB-F3A3F54F9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3248" y="861261"/>
            <a:ext cx="2686425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04FAB-F061-451C-8223-99C95C1E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Distinzione di casi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6CCB53-AD92-4D4C-8029-35FBC7089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10026563" cy="4195481"/>
              </a:xfr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r>
                  <a:rPr lang="it-IT" sz="3000" u="heavy" dirty="0">
                    <a:solidFill>
                      <a:schemeClr val="bg1"/>
                    </a:solidFill>
                    <a:uFill>
                      <a:solidFill>
                        <a:srgbClr val="ACD433"/>
                      </a:solidFill>
                    </a:uFill>
                  </a:rPr>
                  <a:t>Primo caso: </a:t>
                </a:r>
                <a:r>
                  <a:rPr lang="it-IT" sz="3000" i="1" u="heavy" dirty="0">
                    <a:solidFill>
                      <a:schemeClr val="bg1"/>
                    </a:solidFill>
                    <a:uFill>
                      <a:solidFill>
                        <a:srgbClr val="ACD433"/>
                      </a:solidFill>
                    </a:uFill>
                  </a:rPr>
                  <a:t>n</a:t>
                </a:r>
                <a:r>
                  <a:rPr lang="it-IT" sz="3000" u="heavy" dirty="0">
                    <a:solidFill>
                      <a:schemeClr val="bg1"/>
                    </a:solidFill>
                    <a:uFill>
                      <a:solidFill>
                        <a:srgbClr val="ACD433"/>
                      </a:solidFill>
                    </a:uFill>
                  </a:rPr>
                  <a:t> </a:t>
                </a:r>
                <a:r>
                  <a:rPr lang="it-IT" sz="3000" b="1" u="heavy" dirty="0">
                    <a:solidFill>
                      <a:schemeClr val="bg1"/>
                    </a:solidFill>
                    <a:uFill>
                      <a:solidFill>
                        <a:srgbClr val="ACD433"/>
                      </a:solidFill>
                    </a:uFill>
                  </a:rPr>
                  <a:t>pari</a:t>
                </a:r>
                <a:endParaRPr lang="it-IT" sz="3000" b="1" u="heavy" dirty="0">
                  <a:solidFill>
                    <a:schemeClr val="bg1"/>
                  </a:solidFill>
                  <a:uFill>
                    <a:solidFill>
                      <a:srgbClr val="ACD433"/>
                    </a:solidFill>
                  </a:uFill>
                  <a:latin typeface="Cambria Math" panose="02040503050406030204" pitchFamily="18" charset="0"/>
                </a:endParaRPr>
              </a:p>
              <a:p>
                <a:endParaRPr lang="it-IT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000" dirty="0" smtClean="0">
                          <a:solidFill>
                            <a:srgbClr val="5858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40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4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40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400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sz="40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4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sz="40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40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it-IT" sz="4000" i="0" dirty="0" smtClean="0">
                          <a:latin typeface="Cambria Math" panose="02040503050406030204" pitchFamily="18" charset="0"/>
                        </a:rPr>
                        <m:t>⋯</m:t>
                      </m:r>
                      <m:f>
                        <m:fPr>
                          <m:ctrlPr>
                            <a:rPr lang="it-IT" sz="40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it-IT" sz="4000" i="0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4000" i="0" dirty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it-IT" sz="40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it-IT" sz="4000" i="0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4000" i="0" dirty="0" smtClean="0">
                          <a:solidFill>
                            <a:srgbClr val="7B6555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it-IT" sz="4000" b="0" i="0" dirty="0" smtClean="0">
                          <a:solidFill>
                            <a:srgbClr val="7B655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40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it-IT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−3  </m:t>
                      </m:r>
                      <m:r>
                        <a:rPr lang="it-IT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400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t-IT" sz="40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400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it-IT" sz="40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4000" i="1" dirty="0" smtClean="0">
                          <a:solidFill>
                            <a:srgbClr val="5858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sz="4000" dirty="0"/>
              </a:p>
              <a:p>
                <a:pPr marL="0" indent="0">
                  <a:buNone/>
                </a:pPr>
                <a:endParaRPr lang="it-IT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it-IT" sz="40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40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volte</m:t>
                      </m:r>
                      <m:r>
                        <a:rPr lang="it-IT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it-IT" sz="4000" dirty="0">
                  <a:solidFill>
                    <a:srgbClr val="ACD433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6CCB53-AD92-4D4C-8029-35FBC7089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10026563" cy="4195481"/>
              </a:xfrm>
              <a:blipFill>
                <a:blip r:embed="rId3"/>
                <a:stretch>
                  <a:fillRect l="-851" t="-1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7E4DCC2-F47A-47D6-A0E6-78F3D47CD734}"/>
              </a:ext>
            </a:extLst>
          </p:cNvPr>
          <p:cNvCxnSpPr>
            <a:cxnSpLocks/>
          </p:cNvCxnSpPr>
          <p:nvPr/>
        </p:nvCxnSpPr>
        <p:spPr>
          <a:xfrm>
            <a:off x="4414925" y="2810518"/>
            <a:ext cx="0" cy="15763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5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04FAB-F061-451C-8223-99C95C1E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Distinzione di casi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6CCB53-AD92-4D4C-8029-35FBC7089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10026563" cy="4195481"/>
              </a:xfr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r>
                  <a:rPr lang="it-IT" sz="3000" u="heavy" dirty="0">
                    <a:solidFill>
                      <a:schemeClr val="bg1"/>
                    </a:solidFill>
                    <a:uFill>
                      <a:solidFill>
                        <a:srgbClr val="ACD433"/>
                      </a:solidFill>
                    </a:uFill>
                  </a:rPr>
                  <a:t>Secondo caso: n dispari</a:t>
                </a:r>
              </a:p>
              <a:p>
                <a:endParaRPr lang="it-IT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3200" dirty="0" smtClean="0">
                          <a:solidFill>
                            <a:srgbClr val="5858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320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3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32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320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sz="32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sz="32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it-IT" sz="32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b="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it-IT" sz="3200" i="0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3200" i="0" dirty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it-IT" sz="32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b="0" i="1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t-IT" sz="3200" i="0" dirty="0" smtClean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3200" i="1" dirty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 dirty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i="1" dirty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it-IT" sz="3200" dirty="0">
                              <a:solidFill>
                                <a:srgbClr val="7B655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32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it-IT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−3  </m:t>
                      </m:r>
                      <m:r>
                        <a:rPr lang="it-IT" sz="32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320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t-IT" sz="32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320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it-IT" sz="32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3200" i="1" dirty="0" smtClean="0">
                          <a:solidFill>
                            <a:srgbClr val="5858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sz="3200" dirty="0"/>
              </a:p>
              <a:p>
                <a:pPr marL="0" indent="0">
                  <a:buNone/>
                </a:pPr>
                <a:endParaRPr lang="it-IT" sz="4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it-IT" sz="4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4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volte</m:t>
                    </m:r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it-IT" sz="4000" dirty="0">
                    <a:solidFill>
                      <a:srgbClr val="ACD433"/>
                    </a:solidFill>
                  </a:rPr>
                  <a:t>    </a:t>
                </a:r>
                <a:r>
                  <a:rPr lang="it-IT" sz="40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it-IT" sz="40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40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40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it-IT" sz="4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+1)(</m:t>
                    </m:r>
                    <m:f>
                      <m:fPr>
                        <m:ctrlPr>
                          <a:rPr lang="it-IT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it-IT" sz="4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40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6CCB53-AD92-4D4C-8029-35FBC7089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10026563" cy="4195481"/>
              </a:xfrm>
              <a:blipFill>
                <a:blip r:embed="rId3"/>
                <a:stretch>
                  <a:fillRect l="-851" t="-1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7E4DCC2-F47A-47D6-A0E6-78F3D47CD734}"/>
              </a:ext>
            </a:extLst>
          </p:cNvPr>
          <p:cNvCxnSpPr>
            <a:cxnSpLocks/>
          </p:cNvCxnSpPr>
          <p:nvPr/>
        </p:nvCxnSpPr>
        <p:spPr>
          <a:xfrm>
            <a:off x="4436355" y="2831949"/>
            <a:ext cx="0" cy="15763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DECCE56-BF14-43E0-B20E-4C22A3C093DC}"/>
              </a:ext>
            </a:extLst>
          </p:cNvPr>
          <p:cNvCxnSpPr>
            <a:cxnSpLocks/>
          </p:cNvCxnSpPr>
          <p:nvPr/>
        </p:nvCxnSpPr>
        <p:spPr>
          <a:xfrm>
            <a:off x="5560219" y="2831949"/>
            <a:ext cx="0" cy="15763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C8E541E-F46D-4823-8DB2-872BC4A7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5DFA58F-DE6F-4232-907E-6B5DB371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8DB971D8-C6E3-4485-8895-8ABD7A9AB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4526474A-480D-4539-BBC4-C39D5B71B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0824"/>
            <a:ext cx="12191695" cy="1487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5" name="Freeform 5">
            <a:extLst>
              <a:ext uri="{FF2B5EF4-FFF2-40B4-BE49-F238E27FC236}">
                <a16:creationId xmlns:a16="http://schemas.microsoft.com/office/drawing/2014/main" id="{1BBBFF8E-A51B-4081-B134-B1E893A89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136999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6CCA01-6331-4EB5-B8A1-B5BBC37A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3928983"/>
            <a:ext cx="9149350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Senza </a:t>
            </a:r>
            <a:r>
              <a:rPr lang="en-US" sz="6100" dirty="0" err="1"/>
              <a:t>distinzione</a:t>
            </a:r>
            <a:r>
              <a:rPr lang="en-US" sz="6100" dirty="0"/>
              <a:t> di </a:t>
            </a:r>
            <a:r>
              <a:rPr lang="en-US" sz="6100" dirty="0" err="1"/>
              <a:t>casi</a:t>
            </a:r>
            <a:r>
              <a:rPr lang="en-US" sz="6100" dirty="0"/>
              <a:t> - 1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4B93C9-DC9C-45DB-A522-00AD9554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6" y="5722374"/>
            <a:ext cx="9149349" cy="4879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b="1" cap="all" dirty="0" err="1">
                <a:solidFill>
                  <a:schemeClr val="bg1"/>
                </a:solidFill>
                <a:highlight>
                  <a:srgbClr val="ACD433"/>
                </a:highlight>
              </a:rPr>
              <a:t>Dimostrazione</a:t>
            </a:r>
            <a:r>
              <a:rPr lang="en-US" sz="3000" b="1" cap="all" dirty="0">
                <a:solidFill>
                  <a:schemeClr val="bg1"/>
                </a:solidFill>
                <a:highlight>
                  <a:srgbClr val="ACD433"/>
                </a:highlight>
              </a:rPr>
              <a:t> </a:t>
            </a:r>
            <a:r>
              <a:rPr lang="en-US" sz="3000" b="1" cap="all" dirty="0" err="1">
                <a:solidFill>
                  <a:schemeClr val="bg1"/>
                </a:solidFill>
                <a:highlight>
                  <a:srgbClr val="ACD433"/>
                </a:highlight>
              </a:rPr>
              <a:t>visuale</a:t>
            </a:r>
            <a:endParaRPr lang="en-US" sz="3000" b="1" cap="all" dirty="0">
              <a:solidFill>
                <a:schemeClr val="bg1"/>
              </a:solidFill>
              <a:highlight>
                <a:srgbClr val="ACD433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B7DC72-42F7-424E-A85A-054A0D314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86" y="1058391"/>
            <a:ext cx="9853583" cy="20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C8E541E-F46D-4823-8DB2-872BC4A7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5DFA58F-DE6F-4232-907E-6B5DB371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8DB971D8-C6E3-4485-8895-8ABD7A9AB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4526474A-480D-4539-BBC4-C39D5B71B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0824"/>
            <a:ext cx="12191695" cy="1487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5" name="Freeform 5">
            <a:extLst>
              <a:ext uri="{FF2B5EF4-FFF2-40B4-BE49-F238E27FC236}">
                <a16:creationId xmlns:a16="http://schemas.microsoft.com/office/drawing/2014/main" id="{1BBBFF8E-A51B-4081-B134-B1E893A89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136999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6CCA01-6331-4EB5-B8A1-B5BBC37A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74" y="4186095"/>
            <a:ext cx="9149350" cy="7689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>
              <a:lnSpc>
                <a:spcPct val="90000"/>
              </a:lnSpc>
            </a:pP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L’</a:t>
            </a:r>
            <a:r>
              <a:rPr lang="en-US" sz="3000" b="1" i="1" dirty="0" err="1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-esimo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numero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triangolare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è la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metà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di un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rettangolo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</a:rPr>
              <a:t>formato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</a:rPr>
              <a:t> da </a:t>
            </a:r>
            <a:r>
              <a:rPr lang="en-US" sz="3000" b="1" i="1" dirty="0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(</a:t>
            </a:r>
            <a:r>
              <a:rPr lang="en-US" sz="3000" b="1" i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n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+1)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unità</a:t>
            </a:r>
            <a:r>
              <a:rPr lang="en-US" sz="3000" b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. </a:t>
            </a:r>
            <a:endParaRPr lang="en-US" sz="3000" b="1" dirty="0">
              <a:solidFill>
                <a:schemeClr val="bg1"/>
              </a:solidFill>
              <a:highlight>
                <a:srgbClr val="ACD433"/>
              </a:highligh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4B93C9-DC9C-45DB-A522-00AD9554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6" y="5722374"/>
            <a:ext cx="9149349" cy="4879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b="1" cap="all" dirty="0" err="1">
                <a:solidFill>
                  <a:schemeClr val="bg1"/>
                </a:solidFill>
                <a:highlight>
                  <a:srgbClr val="ACD433"/>
                </a:highlight>
              </a:rPr>
              <a:t>Dimostrazione</a:t>
            </a:r>
            <a:r>
              <a:rPr lang="en-US" sz="3000" b="1" cap="all" dirty="0">
                <a:solidFill>
                  <a:schemeClr val="bg1"/>
                </a:solidFill>
                <a:highlight>
                  <a:srgbClr val="ACD433"/>
                </a:highlight>
              </a:rPr>
              <a:t> </a:t>
            </a:r>
            <a:r>
              <a:rPr lang="en-US" sz="3000" b="1" cap="all" dirty="0" err="1">
                <a:solidFill>
                  <a:schemeClr val="bg1"/>
                </a:solidFill>
                <a:highlight>
                  <a:srgbClr val="ACD433"/>
                </a:highlight>
              </a:rPr>
              <a:t>visuale</a:t>
            </a:r>
            <a:endParaRPr lang="en-US" sz="3000" b="1" cap="all" dirty="0">
              <a:solidFill>
                <a:schemeClr val="bg1"/>
              </a:solidFill>
              <a:highlight>
                <a:srgbClr val="ACD433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B7DC72-42F7-424E-A85A-054A0D314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86" y="1058391"/>
            <a:ext cx="9853583" cy="20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84AA5-B82C-42E4-B31C-93596504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15A7C7-1198-467F-9662-FC5AFC9A5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4B561C-6E16-4351-8A1F-4A5DF648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0" y="452718"/>
            <a:ext cx="6061869" cy="58837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FEAEEE-3856-47D3-984B-B6FE15AA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356" y="4516967"/>
            <a:ext cx="7744731" cy="17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E11D7-ECFF-4371-9DC7-4A5277E5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dirty="0"/>
              <a:t>Altri numeri figurati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92EFAB-2047-465E-B235-C9E80E3DF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pic>
        <p:nvPicPr>
          <p:cNvPr id="7170" name="Picture 2" descr="Portrait of Giuseppe Antonio Alberti (1712- 1768), Italian land surveyor  and architectural expert, Stock Photo, Picture And Rights Managed Image.  Pic. DAE-BA015576 | agefotostock">
            <a:extLst>
              <a:ext uri="{FF2B5EF4-FFF2-40B4-BE49-F238E27FC236}">
                <a16:creationId xmlns:a16="http://schemas.microsoft.com/office/drawing/2014/main" id="{9B9AA0B6-5B5F-47E3-97E5-19BDC673D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06" y="2152650"/>
            <a:ext cx="36837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D49D4B-8E21-4C05-BF53-BA75DE6355A6}"/>
              </a:ext>
            </a:extLst>
          </p:cNvPr>
          <p:cNvSpPr txBox="1"/>
          <p:nvPr/>
        </p:nvSpPr>
        <p:spPr>
          <a:xfrm>
            <a:off x="5346156" y="6050757"/>
            <a:ext cx="513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Giuseppe Antonio Alberti (1712-1768)</a:t>
            </a:r>
          </a:p>
        </p:txBody>
      </p:sp>
      <p:pic>
        <p:nvPicPr>
          <p:cNvPr id="7172" name="Picture 4" descr="Giuseppe Antonio Alberti - Istruzioni pratiche per l'ingegnero civile - 1782">
            <a:extLst>
              <a:ext uri="{FF2B5EF4-FFF2-40B4-BE49-F238E27FC236}">
                <a16:creationId xmlns:a16="http://schemas.microsoft.com/office/drawing/2014/main" id="{A2720234-571A-4E7D-89CF-4F655E76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96" y="2271252"/>
            <a:ext cx="2288116" cy="30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250F9-3EA4-4E42-858F-3DFD6BF3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it-IT" dirty="0"/>
              <a:t>Senza distinzione di casi - 2</a:t>
            </a:r>
          </a:p>
        </p:txBody>
      </p:sp>
      <p:pic>
        <p:nvPicPr>
          <p:cNvPr id="10242" name="Picture 2" descr="Abstract Technology Arrows Vector Graphic | Free Vector Graphics | All Free  Web Resources for Designer - Web Design Hot!">
            <a:extLst>
              <a:ext uri="{FF2B5EF4-FFF2-40B4-BE49-F238E27FC236}">
                <a16:creationId xmlns:a16="http://schemas.microsoft.com/office/drawing/2014/main" id="{A7077DFF-5ABB-432B-B158-99E06EA9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r="25981" b="-2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049B09-93BA-40D3-8B80-788A87C8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84EDBDE-427C-46FD-AEF2-B8E7A8FECA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668" y="2438400"/>
                <a:ext cx="6249784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cap="all" dirty="0" err="1">
                    <a:solidFill>
                      <a:schemeClr val="bg1"/>
                    </a:solidFill>
                    <a:highlight>
                      <a:srgbClr val="ACD433"/>
                    </a:highlight>
                  </a:rPr>
                  <a:t>Dimostrazione</a:t>
                </a:r>
                <a:r>
                  <a:rPr lang="en-US" b="1" cap="all" dirty="0">
                    <a:solidFill>
                      <a:schemeClr val="bg1"/>
                    </a:solidFill>
                    <a:highlight>
                      <a:srgbClr val="ACD433"/>
                    </a:highlight>
                  </a:rPr>
                  <a:t> PER INDUZIONE</a:t>
                </a:r>
              </a:p>
              <a:p>
                <a:r>
                  <a:rPr lang="en-US" dirty="0"/>
                  <a:t>Per </a:t>
                </a:r>
                <a:r>
                  <a:rPr lang="en-US" dirty="0" err="1"/>
                  <a:t>ogni</a:t>
                </a:r>
                <a:r>
                  <a:rPr lang="en-US" dirty="0"/>
                  <a:t> </a:t>
                </a:r>
                <a:r>
                  <a:rPr lang="en-US" dirty="0" err="1"/>
                  <a:t>intero</a:t>
                </a:r>
                <a:r>
                  <a:rPr lang="en-US" dirty="0"/>
                  <a:t> </a:t>
                </a:r>
                <a:r>
                  <a:rPr lang="en-US" dirty="0" err="1"/>
                  <a:t>positivo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consideriamo</a:t>
                </a:r>
                <a:r>
                  <a:rPr lang="en-US" dirty="0"/>
                  <a:t> la </a:t>
                </a:r>
                <a:r>
                  <a:rPr lang="en-US" dirty="0" err="1"/>
                  <a:t>proposizione</a:t>
                </a:r>
                <a:r>
                  <a:rPr lang="en-US" dirty="0"/>
                  <a:t> </a:t>
                </a:r>
                <a:r>
                  <a:rPr lang="en-US" dirty="0" err="1"/>
                  <a:t>seguente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3000" cap="all" dirty="0"/>
                  <a:t>                                                  (*)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84EDBDE-427C-46FD-AEF2-B8E7A8FECA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668" y="2438400"/>
                <a:ext cx="6249784" cy="3809999"/>
              </a:xfrm>
              <a:blipFill>
                <a:blip r:embed="rId4"/>
                <a:stretch>
                  <a:fillRect l="-1073" t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6931CA6A-BC85-4F91-BD4F-3FD6C780259F}"/>
              </a:ext>
            </a:extLst>
          </p:cNvPr>
          <p:cNvSpPr/>
          <p:nvPr/>
        </p:nvSpPr>
        <p:spPr>
          <a:xfrm>
            <a:off x="1851239" y="3825894"/>
            <a:ext cx="3921262" cy="12734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1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82D9F-84C1-4831-B38F-42210B73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Base dell’induzione 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C63B22-CB4A-478C-A593-84FE95F3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0059A7-A2AD-4A87-8587-14AFA6A6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9" y="1600200"/>
            <a:ext cx="9791700" cy="457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9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82D9F-84C1-4831-B38F-42210B73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Passo induttivo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C63B22-CB4A-478C-A593-84FE95F3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5C26C-027A-4BAF-BC34-0BF1DAB8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91" y="1363899"/>
            <a:ext cx="9886950" cy="52197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25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B5B9-CB97-44B7-9DDE-E796CAC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Enunciato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02F92-BD8C-4705-ACAE-DE24A60D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0" y="208096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Sia 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un intero.</a:t>
            </a:r>
          </a:p>
          <a:p>
            <a:pPr marL="0" indent="0">
              <a:buNone/>
            </a:pPr>
            <a:r>
              <a:rPr lang="it-IT" dirty="0"/>
              <a:t>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sia </a:t>
            </a:r>
            <a:r>
              <a:rPr lang="it-IT" i="1" dirty="0"/>
              <a:t>P</a:t>
            </a:r>
            <a:r>
              <a:rPr lang="it-IT" dirty="0"/>
              <a:t>(</a:t>
            </a:r>
            <a:r>
              <a:rPr lang="it-IT" i="1" dirty="0"/>
              <a:t>n</a:t>
            </a:r>
            <a:r>
              <a:rPr lang="it-IT" dirty="0"/>
              <a:t>) una proposizione.</a:t>
            </a:r>
          </a:p>
          <a:p>
            <a:pPr marL="0" indent="0">
              <a:buNone/>
            </a:pPr>
            <a:r>
              <a:rPr lang="it-IT" dirty="0"/>
              <a:t>Supponiamo che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baseline="-25000" dirty="0">
                <a:solidFill>
                  <a:srgbClr val="ACD433"/>
                </a:solidFill>
              </a:rPr>
              <a:t>0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sia vera</a:t>
            </a:r>
            <a:r>
              <a:rPr lang="it-IT" b="1" dirty="0">
                <a:solidFill>
                  <a:srgbClr val="FFFF00"/>
                </a:solidFill>
              </a:rPr>
              <a:t>; (base dell’induzione)</a:t>
            </a:r>
          </a:p>
          <a:p>
            <a:r>
              <a:rPr lang="it-IT" dirty="0"/>
              <a:t>per ogni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, sia vera l’implicazione</a:t>
            </a:r>
            <a:r>
              <a:rPr lang="it-IT" b="1" dirty="0">
                <a:solidFill>
                  <a:srgbClr val="ACD433"/>
                </a:solidFill>
              </a:rPr>
              <a:t> </a:t>
            </a:r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)</a:t>
            </a:r>
            <a:r>
              <a:rPr lang="it-IT" b="1" dirty="0">
                <a:solidFill>
                  <a:srgbClr val="ACD433"/>
                </a:solidFill>
                <a:sym typeface="Symbol" panose="05050102010706020507" pitchFamily="18" charset="2"/>
              </a:rPr>
              <a:t></a:t>
            </a:r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+1); </a:t>
            </a:r>
            <a:r>
              <a:rPr lang="it-IT" b="1" dirty="0">
                <a:solidFill>
                  <a:srgbClr val="FFFF00"/>
                </a:solidFill>
              </a:rPr>
              <a:t>(passo induttivo)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Allora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è vera 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805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82D9F-84C1-4831-B38F-42210B73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Passo induttivo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C63B22-CB4A-478C-A593-84FE95F3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698A4D-A676-48B1-B60F-B3A61C00D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44" y="1702430"/>
            <a:ext cx="7336985" cy="48964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76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E19A8-DA41-4E1A-AB3B-928BCB48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Un’altra applicazione aritmetica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62D5D0-8CD8-4DF9-9136-7AE647647F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it-IT" dirty="0"/>
                  <a:t>Dimostriamo che, per ogni numero naturale </a:t>
                </a:r>
                <a:r>
                  <a:rPr lang="it-IT" i="1" dirty="0"/>
                  <a:t>n</a:t>
                </a:r>
                <a:r>
                  <a:rPr lang="it-IT" dirty="0"/>
                  <a:t>, il numero </a:t>
                </a:r>
                <a:r>
                  <a:rPr lang="it-IT" i="1" dirty="0"/>
                  <a:t>n</a:t>
                </a:r>
                <a:r>
                  <a:rPr lang="it-IT" baseline="30000" dirty="0"/>
                  <a:t>3 </a:t>
                </a:r>
                <a:r>
                  <a:rPr lang="it-IT" dirty="0"/>
                  <a:t>– </a:t>
                </a:r>
                <a:r>
                  <a:rPr lang="it-IT" i="1" dirty="0"/>
                  <a:t>n</a:t>
                </a:r>
                <a:r>
                  <a:rPr lang="it-IT" dirty="0"/>
                  <a:t> è divisibile per 3. </a:t>
                </a:r>
              </a:p>
              <a:p>
                <a:pPr marL="0" indent="0" algn="just">
                  <a:buNone/>
                </a:pPr>
                <a:r>
                  <a:rPr lang="it-IT" u="sng" dirty="0"/>
                  <a:t>Dimostrazione per induzione su </a:t>
                </a:r>
                <a:r>
                  <a:rPr lang="it-IT" i="1" u="sng" dirty="0"/>
                  <a:t>n</a:t>
                </a:r>
                <a:endParaRPr lang="it-IT" u="sng" dirty="0"/>
              </a:p>
              <a:p>
                <a:pPr marL="0" indent="0" algn="just">
                  <a:buNone/>
                </a:pPr>
                <a:r>
                  <a:rPr lang="it-IT" dirty="0"/>
                  <a:t>La tesi è vera per </a:t>
                </a:r>
                <a:r>
                  <a:rPr lang="it-IT" i="1" dirty="0"/>
                  <a:t>n = </a:t>
                </a:r>
                <a:r>
                  <a:rPr lang="it-IT" dirty="0"/>
                  <a:t>0. </a:t>
                </a:r>
              </a:p>
              <a:p>
                <a:pPr marL="0" indent="0" algn="just">
                  <a:buNone/>
                </a:pPr>
                <a:r>
                  <a:rPr lang="it-IT" dirty="0"/>
                  <a:t>Sia ora </a:t>
                </a:r>
                <a:r>
                  <a:rPr lang="it-IT" i="1" dirty="0"/>
                  <a:t>n</a:t>
                </a:r>
                <a:r>
                  <a:rPr lang="it-IT" dirty="0"/>
                  <a:t> </a:t>
                </a:r>
                <a:r>
                  <a:rPr lang="it-IT" dirty="0">
                    <a:sym typeface="Symbol" panose="05050102010706020507" pitchFamily="18" charset="2"/>
                  </a:rPr>
                  <a:t></a:t>
                </a:r>
                <a:r>
                  <a:rPr lang="it-IT" dirty="0"/>
                  <a:t> 0 e supponiamo la tesi per vera per </a:t>
                </a:r>
                <a:r>
                  <a:rPr lang="it-IT" i="1" dirty="0"/>
                  <a:t>n</a:t>
                </a:r>
                <a:r>
                  <a:rPr lang="it-IT" dirty="0"/>
                  <a:t>. </a:t>
                </a:r>
              </a:p>
              <a:p>
                <a:pPr marL="0" indent="0" algn="just">
                  <a:buNone/>
                </a:pPr>
                <a:r>
                  <a:rPr lang="it-IT" b="0" dirty="0"/>
                  <a:t>Ora</a:t>
                </a:r>
                <a:r>
                  <a:rPr lang="it-IT" dirty="0"/>
                  <a:t>:</a:t>
                </a:r>
                <a:endParaRPr lang="it-IT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  <a:p>
                <a:pPr marL="0" indent="0" algn="just">
                  <a:buNone/>
                </a:pPr>
                <a:r>
                  <a:rPr lang="it-IT" dirty="0"/>
                  <a:t>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it-IT" dirty="0"/>
                  <a:t>.</a:t>
                </a:r>
              </a:p>
              <a:p>
                <a:pPr marL="0" indent="0" algn="just">
                  <a:buNone/>
                </a:pPr>
                <a:r>
                  <a:rPr lang="it-IT" dirty="0"/>
                  <a:t>Questo numero è multiplo di 3, in quanto somma di due numeri multipli di 3. </a:t>
                </a:r>
              </a:p>
              <a:p>
                <a:pPr marL="0" indent="0" algn="just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62D5D0-8CD8-4DF9-9136-7AE647647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r="-6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971656D4-A823-4A77-98FA-2B343037E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359" y="2458634"/>
            <a:ext cx="2172080" cy="29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6E19A8-DA41-4E1A-AB3B-928BCB48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Dimostrazione senza induzione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62D5D0-8CD8-4DF9-9136-7AE647647F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4109" y="1645920"/>
                <a:ext cx="5919503" cy="4470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Dimostriamo che, per ogni numero</a:t>
                </a:r>
                <a:r>
                  <a:rPr lang="it-IT" dirty="0">
                    <a:highlight>
                      <a:srgbClr val="ACD433"/>
                    </a:highlight>
                  </a:rPr>
                  <a:t> </a:t>
                </a:r>
                <a:r>
                  <a:rPr lang="it-IT" b="1" dirty="0">
                    <a:highlight>
                      <a:srgbClr val="ACD433"/>
                    </a:highlight>
                  </a:rPr>
                  <a:t>intero</a:t>
                </a:r>
                <a:r>
                  <a:rPr lang="it-IT" dirty="0">
                    <a:highlight>
                      <a:srgbClr val="ACD433"/>
                    </a:highlight>
                  </a:rPr>
                  <a:t> </a:t>
                </a:r>
                <a:r>
                  <a:rPr lang="it-IT" i="1" dirty="0"/>
                  <a:t>n</a:t>
                </a:r>
                <a:r>
                  <a:rPr lang="it-IT" dirty="0"/>
                  <a:t>, il numero </a:t>
                </a:r>
                <a:r>
                  <a:rPr lang="it-IT" i="1" dirty="0"/>
                  <a:t>n</a:t>
                </a:r>
                <a:r>
                  <a:rPr lang="it-IT" baseline="30000" dirty="0"/>
                  <a:t>3 </a:t>
                </a:r>
                <a:r>
                  <a:rPr lang="it-IT" dirty="0"/>
                  <a:t>– </a:t>
                </a:r>
                <a:r>
                  <a:rPr lang="it-IT" i="1" dirty="0"/>
                  <a:t>n</a:t>
                </a:r>
                <a:r>
                  <a:rPr lang="it-IT" dirty="0"/>
                  <a:t> è divisibile per 3. </a:t>
                </a:r>
              </a:p>
              <a:p>
                <a:pPr marL="0" indent="0">
                  <a:buNone/>
                </a:pPr>
                <a:r>
                  <a:rPr lang="it-IT" u="sng" dirty="0"/>
                  <a:t>Dimostrazione: </a:t>
                </a:r>
              </a:p>
              <a:p>
                <a:pPr marL="0" indent="0">
                  <a:buNone/>
                </a:pPr>
                <a:r>
                  <a:rPr lang="it-IT" dirty="0"/>
                  <a:t>Si osservi che, per ogni intero </a:t>
                </a:r>
                <a:r>
                  <a:rPr lang="it-IT" i="1" dirty="0"/>
                  <a:t>n</a:t>
                </a:r>
                <a:r>
                  <a:rPr lang="it-IT" dirty="0"/>
                  <a:t>,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che è il prodotto di 3 interi consecutivi. Uno di essi è necessariamente multiplo di 3, quindi tale è anche il prodotto. 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62D5D0-8CD8-4DF9-9136-7AE647647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4109" y="1645920"/>
                <a:ext cx="5919503" cy="4470821"/>
              </a:xfrm>
              <a:blipFill>
                <a:blip r:embed="rId2"/>
                <a:stretch>
                  <a:fillRect l="-1133" t="-682" r="-1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Multiplying on a Number Line">
            <a:extLst>
              <a:ext uri="{FF2B5EF4-FFF2-40B4-BE49-F238E27FC236}">
                <a16:creationId xmlns:a16="http://schemas.microsoft.com/office/drawing/2014/main" id="{8FFB5C0F-DB38-49D2-A606-7660F38B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58" y="5563445"/>
            <a:ext cx="4924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3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B5B9-CB97-44B7-9DDE-E796CAC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Enunciato (variante)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02F92-BD8C-4705-ACAE-DE24A60D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0" y="208096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Sia 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un intero.</a:t>
            </a:r>
          </a:p>
          <a:p>
            <a:pPr marL="0" indent="0">
              <a:buNone/>
            </a:pPr>
            <a:r>
              <a:rPr lang="it-IT" dirty="0"/>
              <a:t>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sia </a:t>
            </a:r>
            <a:r>
              <a:rPr lang="it-IT" i="1" dirty="0"/>
              <a:t>P</a:t>
            </a:r>
            <a:r>
              <a:rPr lang="it-IT" dirty="0"/>
              <a:t>(</a:t>
            </a:r>
            <a:r>
              <a:rPr lang="it-IT" i="1" dirty="0"/>
              <a:t>n</a:t>
            </a:r>
            <a:r>
              <a:rPr lang="it-IT" dirty="0"/>
              <a:t>) una proposizione.</a:t>
            </a:r>
          </a:p>
          <a:p>
            <a:pPr marL="0" indent="0">
              <a:buNone/>
            </a:pPr>
            <a:r>
              <a:rPr lang="it-IT" dirty="0"/>
              <a:t>Supponiamo che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baseline="-25000" dirty="0">
                <a:solidFill>
                  <a:srgbClr val="ACD433"/>
                </a:solidFill>
              </a:rPr>
              <a:t>0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sia vera</a:t>
            </a:r>
            <a:r>
              <a:rPr lang="it-IT" b="1" dirty="0">
                <a:solidFill>
                  <a:srgbClr val="FFFF00"/>
                </a:solidFill>
              </a:rPr>
              <a:t>; (base dell’induzione)</a:t>
            </a:r>
          </a:p>
          <a:p>
            <a:r>
              <a:rPr lang="it-IT" dirty="0"/>
              <a:t>per ogni </a:t>
            </a:r>
            <a:r>
              <a:rPr lang="it-IT" i="1" dirty="0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it-IT" i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&gt;</a:t>
            </a:r>
            <a:r>
              <a:rPr lang="it-IT" i="1" dirty="0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it-IT" baseline="-25000" dirty="0">
                <a:solidFill>
                  <a:schemeClr val="bg1"/>
                </a:solidFill>
                <a:highlight>
                  <a:srgbClr val="ACD433"/>
                </a:highlight>
              </a:rPr>
              <a:t>0</a:t>
            </a:r>
            <a:r>
              <a:rPr lang="it-IT" dirty="0"/>
              <a:t>, sia vera l’implicazione</a:t>
            </a:r>
            <a:r>
              <a:rPr lang="it-IT" b="1" dirty="0">
                <a:solidFill>
                  <a:srgbClr val="ACD433"/>
                </a:solidFill>
              </a:rPr>
              <a:t> </a:t>
            </a:r>
            <a:r>
              <a:rPr lang="it-IT" b="1" i="1" dirty="0">
                <a:solidFill>
                  <a:schemeClr val="bg1"/>
                </a:solidFill>
                <a:highlight>
                  <a:srgbClr val="ACD433"/>
                </a:highlight>
              </a:rPr>
              <a:t>P</a:t>
            </a:r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(</a:t>
            </a:r>
            <a:r>
              <a:rPr lang="it-IT" b="1" i="1" dirty="0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-1)</a:t>
            </a:r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</a:t>
            </a:r>
            <a:r>
              <a:rPr lang="it-IT" b="1" i="1" dirty="0">
                <a:solidFill>
                  <a:schemeClr val="bg1"/>
                </a:solidFill>
                <a:highlight>
                  <a:srgbClr val="ACD433"/>
                </a:highlight>
              </a:rPr>
              <a:t>P</a:t>
            </a:r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(</a:t>
            </a:r>
            <a:r>
              <a:rPr lang="it-IT" b="1" i="1" dirty="0">
                <a:solidFill>
                  <a:schemeClr val="bg1"/>
                </a:solidFill>
                <a:highlight>
                  <a:srgbClr val="ACD433"/>
                </a:highlight>
              </a:rPr>
              <a:t>n</a:t>
            </a:r>
            <a:r>
              <a:rPr lang="it-IT" b="1" dirty="0">
                <a:solidFill>
                  <a:schemeClr val="bg1"/>
                </a:solidFill>
                <a:highlight>
                  <a:srgbClr val="ACD433"/>
                </a:highlight>
              </a:rPr>
              <a:t>)</a:t>
            </a:r>
            <a:r>
              <a:rPr lang="it-IT" b="1" dirty="0">
                <a:solidFill>
                  <a:srgbClr val="ACD433"/>
                </a:solidFill>
              </a:rPr>
              <a:t>; </a:t>
            </a:r>
            <a:r>
              <a:rPr lang="it-IT" b="1" dirty="0">
                <a:solidFill>
                  <a:srgbClr val="FFFF00"/>
                </a:solidFill>
              </a:rPr>
              <a:t>(passo induttivo)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Allora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è vera 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29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ADDA4-B830-4802-9765-9B7657D2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Tornando all’insieme delle parti…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300F4-DB5A-4EA5-9DD0-0E345BD7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28" y="201364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sz="2500" dirty="0"/>
              <a:t>Proviamo per induzione il seguente enunciato: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Se </a:t>
            </a:r>
            <a:r>
              <a:rPr lang="it-IT" sz="3000" b="1" i="1" dirty="0">
                <a:solidFill>
                  <a:srgbClr val="FFFF00"/>
                </a:solidFill>
              </a:rPr>
              <a:t>X</a:t>
            </a:r>
            <a:r>
              <a:rPr lang="it-IT" sz="3000" b="1" dirty="0">
                <a:solidFill>
                  <a:srgbClr val="FFFF00"/>
                </a:solidFill>
              </a:rPr>
              <a:t> è un insieme finito 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tale che |</a:t>
            </a:r>
            <a:r>
              <a:rPr lang="it-IT" sz="3000" b="1" i="1" dirty="0">
                <a:solidFill>
                  <a:srgbClr val="FFFF00"/>
                </a:solidFill>
              </a:rPr>
              <a:t>X</a:t>
            </a:r>
            <a:r>
              <a:rPr lang="it-IT" sz="3000" b="1" dirty="0">
                <a:solidFill>
                  <a:srgbClr val="FFFF00"/>
                </a:solidFill>
              </a:rPr>
              <a:t>|= </a:t>
            </a:r>
            <a:r>
              <a:rPr lang="it-IT" sz="3000" b="1" i="1" dirty="0">
                <a:solidFill>
                  <a:srgbClr val="FFFF00"/>
                </a:solidFill>
              </a:rPr>
              <a:t>n</a:t>
            </a:r>
            <a:r>
              <a:rPr lang="it-IT" sz="3000" b="1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allora </a:t>
            </a:r>
            <a:r>
              <a:rPr lang="it-IT" sz="3000" b="1" i="1" dirty="0">
                <a:solidFill>
                  <a:srgbClr val="FFFF00"/>
                </a:solidFill>
                <a:latin typeface="French Script MT" panose="03020402040607040605" pitchFamily="66" charset="0"/>
              </a:rPr>
              <a:t>P </a:t>
            </a:r>
            <a:r>
              <a:rPr lang="it-IT" sz="3000" b="1" dirty="0">
                <a:solidFill>
                  <a:srgbClr val="FFFF00"/>
                </a:solidFill>
              </a:rPr>
              <a:t>(</a:t>
            </a:r>
            <a:r>
              <a:rPr lang="it-IT" sz="3000" b="1" i="1" dirty="0">
                <a:solidFill>
                  <a:srgbClr val="FFFF00"/>
                </a:solidFill>
              </a:rPr>
              <a:t>X</a:t>
            </a:r>
            <a:r>
              <a:rPr lang="it-IT" sz="3000" b="1" dirty="0">
                <a:solidFill>
                  <a:srgbClr val="FFFF00"/>
                </a:solidFill>
              </a:rPr>
              <a:t>) è finito 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FF00"/>
                </a:solidFill>
              </a:rPr>
              <a:t>e |</a:t>
            </a:r>
            <a:r>
              <a:rPr lang="it-IT" sz="3000" b="1" i="1" dirty="0">
                <a:solidFill>
                  <a:srgbClr val="FFFF00"/>
                </a:solidFill>
                <a:latin typeface="French Script MT" panose="03020402040607040605" pitchFamily="66" charset="0"/>
              </a:rPr>
              <a:t>P </a:t>
            </a:r>
            <a:r>
              <a:rPr lang="it-IT" sz="3000" b="1" dirty="0">
                <a:solidFill>
                  <a:srgbClr val="FFFF00"/>
                </a:solidFill>
              </a:rPr>
              <a:t>(</a:t>
            </a:r>
            <a:r>
              <a:rPr lang="it-IT" sz="3000" b="1" i="1" dirty="0">
                <a:solidFill>
                  <a:srgbClr val="FFFF00"/>
                </a:solidFill>
              </a:rPr>
              <a:t>X</a:t>
            </a:r>
            <a:r>
              <a:rPr lang="it-IT" sz="3000" b="1" dirty="0">
                <a:solidFill>
                  <a:srgbClr val="FFFF00"/>
                </a:solidFill>
              </a:rPr>
              <a:t>)|= 2</a:t>
            </a:r>
            <a:r>
              <a:rPr lang="it-IT" sz="3000" b="1" i="1" baseline="30000" dirty="0">
                <a:solidFill>
                  <a:srgbClr val="FFFF00"/>
                </a:solidFill>
              </a:rPr>
              <a:t>n</a:t>
            </a:r>
            <a:r>
              <a:rPr lang="it-IT" sz="3000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806BAD-AD28-430E-9739-E3223238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647" y="3713631"/>
            <a:ext cx="4020167" cy="26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300">
                <a:solidFill>
                  <a:srgbClr val="EBEBEB"/>
                </a:solidFill>
              </a:rPr>
              <a:t>Dimostrazione per induzione su </a:t>
            </a:r>
            <a:r>
              <a:rPr lang="it-IT" sz="3300" i="1">
                <a:solidFill>
                  <a:srgbClr val="EBEBEB"/>
                </a:solidFill>
              </a:rPr>
              <a:t>n</a:t>
            </a:r>
            <a:endParaRPr lang="it-IT" sz="3300">
              <a:solidFill>
                <a:srgbClr val="EBEBEB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A08DEDA-84C8-441C-B84E-39A6611BD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28805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88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Questo</a:t>
            </a:r>
            <a:r>
              <a:rPr lang="en-US" sz="7200" dirty="0"/>
              <a:t> è </a:t>
            </a:r>
            <a:r>
              <a:rPr lang="en-US" sz="7200" i="1" dirty="0"/>
              <a:t>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B446ABF-4D46-4B50-BB92-3221B3AB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01865" y="1447800"/>
            <a:ext cx="2627586" cy="4191000"/>
          </a:xfrm>
          <a:prstGeom prst="rect">
            <a:avLst/>
          </a:prstGeom>
          <a:effectLst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D634A8-FC64-4E9A-8214-EFFFA96A6BCB}"/>
              </a:ext>
            </a:extLst>
          </p:cNvPr>
          <p:cNvSpPr txBox="1"/>
          <p:nvPr/>
        </p:nvSpPr>
        <p:spPr>
          <a:xfrm>
            <a:off x="2407444" y="5638800"/>
            <a:ext cx="1170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>
                <a:solidFill>
                  <a:srgbClr val="BA5915"/>
                </a:solidFill>
              </a:rPr>
              <a:t>x</a:t>
            </a:r>
            <a:r>
              <a:rPr lang="it-IT" sz="5000" baseline="-25000" dirty="0">
                <a:solidFill>
                  <a:srgbClr val="BA5915"/>
                </a:solidFill>
              </a:rPr>
              <a:t>0</a:t>
            </a:r>
            <a:endParaRPr lang="it-IT" sz="5000" dirty="0">
              <a:solidFill>
                <a:srgbClr val="BA5915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441FDAC-DD26-43FB-8825-B20188C7F905}"/>
              </a:ext>
            </a:extLst>
          </p:cNvPr>
          <p:cNvCxnSpPr/>
          <p:nvPr/>
        </p:nvCxnSpPr>
        <p:spPr>
          <a:xfrm flipH="1" flipV="1">
            <a:off x="2075632" y="3709641"/>
            <a:ext cx="611470" cy="1877736"/>
          </a:xfrm>
          <a:prstGeom prst="straightConnector1">
            <a:avLst/>
          </a:prstGeom>
          <a:ln w="76200">
            <a:solidFill>
              <a:srgbClr val="ACD4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6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applica l’ipotesi induttiva?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Sia ora </a:t>
            </a:r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  <a:p>
            <a:pPr marL="0" indent="0" algn="ctr">
              <a:buNone/>
            </a:pPr>
            <a:r>
              <a:rPr lang="it-IT" sz="10000" b="1" i="1" dirty="0">
                <a:solidFill>
                  <a:srgbClr val="ACD433"/>
                </a:solidFill>
              </a:rPr>
              <a:t>Y</a:t>
            </a:r>
            <a:r>
              <a:rPr lang="it-IT" sz="10000" b="1" dirty="0">
                <a:solidFill>
                  <a:srgbClr val="ACD433"/>
                </a:solidFill>
              </a:rPr>
              <a:t> = </a:t>
            </a:r>
            <a:r>
              <a:rPr lang="it-IT" sz="10000" b="1" i="1" dirty="0">
                <a:solidFill>
                  <a:srgbClr val="ACD433"/>
                </a:solidFill>
              </a:rPr>
              <a:t>X</a:t>
            </a:r>
            <a:r>
              <a:rPr lang="it-IT" sz="10000" b="1" dirty="0">
                <a:solidFill>
                  <a:srgbClr val="ACD433"/>
                </a:solidFill>
              </a:rPr>
              <a:t>\{</a:t>
            </a:r>
            <a:r>
              <a:rPr lang="it-IT" sz="10000" b="1" i="1" dirty="0">
                <a:solidFill>
                  <a:srgbClr val="ACD433"/>
                </a:solidFill>
              </a:rPr>
              <a:t>x</a:t>
            </a:r>
            <a:r>
              <a:rPr lang="it-IT" sz="10000" b="1" baseline="-25000" dirty="0">
                <a:solidFill>
                  <a:srgbClr val="ACD433"/>
                </a:solidFill>
              </a:rPr>
              <a:t>0</a:t>
            </a:r>
            <a:r>
              <a:rPr lang="it-IT" sz="10000" b="1" dirty="0">
                <a:solidFill>
                  <a:srgbClr val="ACD433"/>
                </a:solidFill>
              </a:rPr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338374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Questo</a:t>
            </a:r>
            <a:r>
              <a:rPr lang="en-US" sz="7200" dirty="0"/>
              <a:t> è </a:t>
            </a:r>
            <a:r>
              <a:rPr lang="en-US" sz="7200" i="1" dirty="0"/>
              <a:t>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B446ABF-4D46-4B50-BB92-3221B3AB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01865" y="1447800"/>
            <a:ext cx="2627586" cy="4191000"/>
          </a:xfrm>
          <a:prstGeom prst="rect">
            <a:avLst/>
          </a:prstGeom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CAF8E3-82EF-4DB4-97B2-B6B849A61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61" y="1447799"/>
            <a:ext cx="2896647" cy="42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 </a:t>
            </a:r>
            <a:r>
              <a:rPr lang="it-IT" i="1" dirty="0"/>
              <a:t>Y</a:t>
            </a:r>
            <a:r>
              <a:rPr lang="it-IT" dirty="0"/>
              <a:t> si applica l’ipotesi induttiva!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Allora </a:t>
            </a:r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  <a:p>
            <a:pPr marL="0" indent="0" algn="ctr">
              <a:buNone/>
            </a:pPr>
            <a:r>
              <a:rPr lang="it-IT" sz="10000" b="1" i="1" dirty="0">
                <a:solidFill>
                  <a:srgbClr val="ACD433"/>
                </a:solidFill>
              </a:rPr>
              <a:t>|Y|</a:t>
            </a:r>
            <a:r>
              <a:rPr lang="it-IT" sz="10000" b="1" dirty="0">
                <a:solidFill>
                  <a:srgbClr val="ACD433"/>
                </a:solidFill>
              </a:rPr>
              <a:t> = </a:t>
            </a:r>
            <a:r>
              <a:rPr lang="it-IT" sz="10000" b="1" i="1" dirty="0">
                <a:solidFill>
                  <a:srgbClr val="ACD433"/>
                </a:solidFill>
              </a:rPr>
              <a:t>n</a:t>
            </a:r>
            <a:r>
              <a:rPr lang="it-IT" sz="10000" b="1" dirty="0">
                <a:solidFill>
                  <a:srgbClr val="ACD433"/>
                </a:solidFill>
              </a:rPr>
              <a:t> -1. </a:t>
            </a:r>
          </a:p>
        </p:txBody>
      </p:sp>
    </p:spTree>
    <p:extLst>
      <p:ext uri="{BB962C8B-B14F-4D97-AF65-F5344CB8AC3E}">
        <p14:creationId xmlns:p14="http://schemas.microsoft.com/office/powerpoint/2010/main" val="38864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CC01C4-F343-461C-B65B-9C6B61B2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Meccanismo di fondo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2722543-7ED1-4FFB-8563-766ECCC7E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37328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26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 </a:t>
            </a:r>
            <a:r>
              <a:rPr lang="it-IT" i="1" dirty="0"/>
              <a:t>Y</a:t>
            </a:r>
            <a:r>
              <a:rPr lang="it-IT" dirty="0"/>
              <a:t> si applica </a:t>
            </a:r>
            <a:r>
              <a:rPr lang="it-IT"/>
              <a:t>l’ipotesi induttiva!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 dunque</a:t>
            </a:r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  <a:p>
            <a:pPr marL="0" indent="0" algn="ctr">
              <a:buNone/>
            </a:pPr>
            <a:r>
              <a:rPr lang="it-IT" sz="10000" b="1" i="1" dirty="0">
                <a:solidFill>
                  <a:srgbClr val="ACD433"/>
                </a:solidFill>
              </a:rPr>
              <a:t>|</a:t>
            </a:r>
            <a:r>
              <a:rPr lang="it-IT" sz="12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10000" b="1" dirty="0">
                <a:solidFill>
                  <a:srgbClr val="ACD433"/>
                </a:solidFill>
              </a:rPr>
              <a:t>(</a:t>
            </a:r>
            <a:r>
              <a:rPr lang="it-IT" sz="10000" b="1" i="1" dirty="0">
                <a:solidFill>
                  <a:srgbClr val="ACD433"/>
                </a:solidFill>
              </a:rPr>
              <a:t>Y</a:t>
            </a:r>
            <a:r>
              <a:rPr lang="it-IT" sz="10000" b="1" dirty="0">
                <a:solidFill>
                  <a:srgbClr val="ACD433"/>
                </a:solidFill>
              </a:rPr>
              <a:t>)</a:t>
            </a:r>
            <a:r>
              <a:rPr lang="it-IT" sz="10000" b="1" i="1" dirty="0">
                <a:solidFill>
                  <a:srgbClr val="ACD433"/>
                </a:solidFill>
              </a:rPr>
              <a:t>|</a:t>
            </a:r>
            <a:r>
              <a:rPr lang="it-IT" sz="10000" b="1" dirty="0">
                <a:solidFill>
                  <a:srgbClr val="ACD433"/>
                </a:solidFill>
              </a:rPr>
              <a:t> = 2</a:t>
            </a:r>
            <a:r>
              <a:rPr lang="it-IT" sz="10000" b="1" i="1" baseline="30000" dirty="0">
                <a:solidFill>
                  <a:srgbClr val="ACD433"/>
                </a:solidFill>
              </a:rPr>
              <a:t>n</a:t>
            </a:r>
            <a:r>
              <a:rPr lang="it-IT" sz="10000" b="1" baseline="30000" dirty="0">
                <a:solidFill>
                  <a:srgbClr val="ACD433"/>
                </a:solidFill>
              </a:rPr>
              <a:t>-1</a:t>
            </a:r>
            <a:r>
              <a:rPr lang="it-IT" sz="10000" b="1" dirty="0">
                <a:solidFill>
                  <a:srgbClr val="ACD433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0484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80457" cy="41954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  <a:p>
            <a:pPr marL="0" indent="0" algn="ctr">
              <a:buNone/>
            </a:pPr>
            <a:r>
              <a:rPr lang="it-IT" sz="78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7000" b="1" dirty="0">
                <a:solidFill>
                  <a:srgbClr val="ACD433"/>
                </a:solidFill>
              </a:rPr>
              <a:t>(</a:t>
            </a:r>
            <a:r>
              <a:rPr lang="it-IT" sz="7000" b="1" i="1" dirty="0">
                <a:solidFill>
                  <a:srgbClr val="ACD433"/>
                </a:solidFill>
              </a:rPr>
              <a:t>Y</a:t>
            </a:r>
            <a:r>
              <a:rPr lang="it-IT" sz="7000" b="1" dirty="0">
                <a:solidFill>
                  <a:srgbClr val="ACD433"/>
                </a:solidFill>
              </a:rPr>
              <a:t>) è l’insieme</a:t>
            </a:r>
          </a:p>
          <a:p>
            <a:pPr marL="0" indent="0" algn="ctr">
              <a:buNone/>
            </a:pPr>
            <a:r>
              <a:rPr lang="it-IT" sz="7000" b="1" dirty="0">
                <a:solidFill>
                  <a:srgbClr val="ACD433"/>
                </a:solidFill>
              </a:rPr>
              <a:t>dei sottoinsiemi di X</a:t>
            </a:r>
          </a:p>
          <a:p>
            <a:pPr marL="0" indent="0" algn="ctr">
              <a:buNone/>
            </a:pPr>
            <a:r>
              <a:rPr lang="it-IT" sz="7000" b="1" dirty="0">
                <a:solidFill>
                  <a:srgbClr val="ACD433"/>
                </a:solidFill>
              </a:rPr>
              <a:t>a cui </a:t>
            </a:r>
            <a:r>
              <a:rPr lang="it-IT" sz="7000" b="1" i="1" dirty="0">
                <a:solidFill>
                  <a:srgbClr val="ACD433"/>
                </a:solidFill>
              </a:rPr>
              <a:t>x</a:t>
            </a:r>
            <a:r>
              <a:rPr lang="it-IT" sz="7000" b="1" baseline="-25000" dirty="0">
                <a:solidFill>
                  <a:srgbClr val="ACD433"/>
                </a:solidFill>
              </a:rPr>
              <a:t>0</a:t>
            </a:r>
            <a:r>
              <a:rPr lang="it-IT" sz="7000" b="1" dirty="0">
                <a:solidFill>
                  <a:srgbClr val="ACD433"/>
                </a:solidFill>
              </a:rPr>
              <a:t> non appartiene. </a:t>
            </a:r>
          </a:p>
        </p:txBody>
      </p:sp>
    </p:spTree>
    <p:extLst>
      <p:ext uri="{BB962C8B-B14F-4D97-AF65-F5344CB8AC3E}">
        <p14:creationId xmlns:p14="http://schemas.microsoft.com/office/powerpoint/2010/main" val="2751805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8045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BC882D-9117-4B53-B608-2B4F1C07D347}"/>
              </a:ext>
            </a:extLst>
          </p:cNvPr>
          <p:cNvSpPr/>
          <p:nvPr/>
        </p:nvSpPr>
        <p:spPr>
          <a:xfrm>
            <a:off x="1035936" y="2314545"/>
            <a:ext cx="1015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6500" b="1" dirty="0">
                <a:solidFill>
                  <a:srgbClr val="ACD433"/>
                </a:solidFill>
              </a:rPr>
              <a:t>(</a:t>
            </a:r>
            <a:r>
              <a:rPr lang="it-IT" sz="6500" b="1" i="1" dirty="0">
                <a:solidFill>
                  <a:srgbClr val="ACD433"/>
                </a:solidFill>
              </a:rPr>
              <a:t>Y</a:t>
            </a:r>
            <a:r>
              <a:rPr lang="it-IT" sz="6500" b="1" dirty="0">
                <a:solidFill>
                  <a:srgbClr val="ACD433"/>
                </a:solidFill>
              </a:rPr>
              <a:t>)  = {</a:t>
            </a:r>
            <a:r>
              <a:rPr lang="it-IT" sz="6500" b="1" i="1" dirty="0">
                <a:solidFill>
                  <a:srgbClr val="ACD433"/>
                </a:solidFill>
              </a:rPr>
              <a:t>A</a:t>
            </a:r>
            <a:r>
              <a:rPr lang="it-IT" sz="6500" b="1" dirty="0">
                <a:solidFill>
                  <a:srgbClr val="ACD433"/>
                </a:solidFill>
                <a:sym typeface="Symbol" panose="05050102010706020507" pitchFamily="18" charset="2"/>
              </a:rPr>
              <a:t></a:t>
            </a:r>
            <a:r>
              <a:rPr lang="it-IT" sz="65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 </a:t>
            </a:r>
            <a:r>
              <a:rPr lang="it-IT" sz="7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6500" b="1" dirty="0">
                <a:solidFill>
                  <a:srgbClr val="ACD433"/>
                </a:solidFill>
              </a:rPr>
              <a:t>(</a:t>
            </a:r>
            <a:r>
              <a:rPr lang="it-IT" sz="6500" b="1" i="1" dirty="0">
                <a:solidFill>
                  <a:srgbClr val="ACD433"/>
                </a:solidFill>
              </a:rPr>
              <a:t>X</a:t>
            </a:r>
            <a:r>
              <a:rPr lang="it-IT" sz="6500" b="1" dirty="0">
                <a:solidFill>
                  <a:srgbClr val="ACD433"/>
                </a:solidFill>
              </a:rPr>
              <a:t>) |</a:t>
            </a:r>
            <a:r>
              <a:rPr lang="it-IT" sz="6500" b="1" i="1" dirty="0">
                <a:solidFill>
                  <a:srgbClr val="ACD433"/>
                </a:solidFill>
              </a:rPr>
              <a:t>x</a:t>
            </a:r>
            <a:r>
              <a:rPr lang="it-IT" sz="6500" b="1" baseline="-25000" dirty="0">
                <a:solidFill>
                  <a:srgbClr val="ACD433"/>
                </a:solidFill>
              </a:rPr>
              <a:t>0</a:t>
            </a:r>
            <a:r>
              <a:rPr lang="it-IT" sz="6500" b="1" dirty="0">
                <a:solidFill>
                  <a:srgbClr val="ACD433"/>
                </a:solidFill>
                <a:sym typeface="Symbol" panose="05050102010706020507" pitchFamily="18" charset="2"/>
              </a:rPr>
              <a:t></a:t>
            </a:r>
            <a:r>
              <a:rPr lang="it-IT" sz="6500" b="1" i="1" dirty="0">
                <a:solidFill>
                  <a:srgbClr val="ACD433"/>
                </a:solidFill>
                <a:sym typeface="Symbol" panose="05050102010706020507" pitchFamily="18" charset="2"/>
              </a:rPr>
              <a:t>A</a:t>
            </a:r>
            <a:r>
              <a:rPr lang="it-IT" sz="6500" b="1" dirty="0">
                <a:solidFill>
                  <a:srgbClr val="ACD433"/>
                </a:solidFill>
                <a:sym typeface="Symbol" panose="05050102010706020507" pitchFamily="18" charset="2"/>
              </a:rPr>
              <a:t>}</a:t>
            </a:r>
            <a:r>
              <a:rPr lang="it-IT" sz="8000" b="1" dirty="0">
                <a:solidFill>
                  <a:srgbClr val="ACD433"/>
                </a:solidFill>
              </a:rPr>
              <a:t>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3674700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Questo</a:t>
            </a:r>
            <a:r>
              <a:rPr lang="en-US" sz="7200" dirty="0"/>
              <a:t> è </a:t>
            </a:r>
            <a:br>
              <a:rPr lang="en-US" sz="7200" dirty="0"/>
            </a:br>
            <a:r>
              <a:rPr lang="en-US" sz="81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B446ABF-4D46-4B50-BB92-3221B3AB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01865" y="1447800"/>
            <a:ext cx="2627586" cy="4191000"/>
          </a:xfrm>
          <a:prstGeom prst="rect">
            <a:avLst/>
          </a:prstGeom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CAF8E3-82EF-4DB4-97B2-B6B849A61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61" y="1447799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21F4BE8-AE9C-4CA8-8540-5D858C9FFFAD}"/>
                  </a:ext>
                </a:extLst>
              </p14:cNvPr>
              <p14:cNvContentPartPr/>
              <p14:nvPr/>
            </p14:nvContentPartPr>
            <p14:xfrm>
              <a:off x="1131723" y="2400224"/>
              <a:ext cx="1814040" cy="21448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21F4BE8-AE9C-4CA8-8540-5D858C9FFF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083" y="2337224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4B1A487A-FF7F-4623-9738-5582B71A5EB5}"/>
                  </a:ext>
                </a:extLst>
              </p14:cNvPr>
              <p14:cNvContentPartPr/>
              <p14:nvPr/>
            </p14:nvContentPartPr>
            <p14:xfrm>
              <a:off x="1004283" y="2074064"/>
              <a:ext cx="2149200" cy="27237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4B1A487A-FF7F-4623-9738-5582B71A5E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1283" y="2011064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EEF79B2-AA16-4EA3-B054-4A615B36C068}"/>
                  </a:ext>
                </a:extLst>
              </p14:cNvPr>
              <p14:cNvContentPartPr/>
              <p14:nvPr/>
            </p14:nvContentPartPr>
            <p14:xfrm>
              <a:off x="1249443" y="2820704"/>
              <a:ext cx="1869840" cy="17578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EEF79B2-AA16-4EA3-B054-4A615B36C0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6803" y="2757704"/>
                <a:ext cx="1995480" cy="18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689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1C6A-5E41-4148-AF01-D7CE283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Consideriamo inoltre: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E21A3-01D6-4060-AB31-AC671D23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8045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i="1" dirty="0">
              <a:solidFill>
                <a:srgbClr val="ACD433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BC882D-9117-4B53-B608-2B4F1C07D347}"/>
              </a:ext>
            </a:extLst>
          </p:cNvPr>
          <p:cNvSpPr/>
          <p:nvPr/>
        </p:nvSpPr>
        <p:spPr>
          <a:xfrm>
            <a:off x="1035936" y="2314545"/>
            <a:ext cx="78277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6500" b="1" dirty="0">
                <a:solidFill>
                  <a:srgbClr val="ACD433"/>
                </a:solidFill>
              </a:rPr>
              <a:t>(</a:t>
            </a:r>
            <a:r>
              <a:rPr lang="it-IT" sz="6500" b="1" i="1" dirty="0">
                <a:solidFill>
                  <a:srgbClr val="ACD433"/>
                </a:solidFill>
              </a:rPr>
              <a:t>X</a:t>
            </a:r>
            <a:r>
              <a:rPr lang="it-IT" sz="6500" b="1" dirty="0">
                <a:solidFill>
                  <a:srgbClr val="ACD433"/>
                </a:solidFill>
              </a:rPr>
              <a:t>)\</a:t>
            </a:r>
            <a:r>
              <a:rPr lang="it-IT" sz="7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6500" b="1" dirty="0">
                <a:solidFill>
                  <a:srgbClr val="ACD433"/>
                </a:solidFill>
              </a:rPr>
              <a:t>(</a:t>
            </a:r>
            <a:r>
              <a:rPr lang="it-IT" sz="6500" b="1" i="1" dirty="0">
                <a:solidFill>
                  <a:srgbClr val="ACD433"/>
                </a:solidFill>
              </a:rPr>
              <a:t>Y</a:t>
            </a:r>
            <a:r>
              <a:rPr lang="it-IT" sz="6500" b="1" dirty="0">
                <a:solidFill>
                  <a:srgbClr val="ACD433"/>
                </a:solidFill>
              </a:rPr>
              <a:t>)  </a:t>
            </a:r>
          </a:p>
          <a:p>
            <a:r>
              <a:rPr lang="it-IT" sz="6500" b="1" dirty="0">
                <a:solidFill>
                  <a:srgbClr val="ACD433"/>
                </a:solidFill>
              </a:rPr>
              <a:t>= {</a:t>
            </a:r>
            <a:r>
              <a:rPr lang="it-IT" sz="6500" b="1" i="1" dirty="0">
                <a:solidFill>
                  <a:srgbClr val="ACD433"/>
                </a:solidFill>
              </a:rPr>
              <a:t>A</a:t>
            </a:r>
            <a:r>
              <a:rPr lang="it-IT" sz="6500" b="1" dirty="0">
                <a:solidFill>
                  <a:srgbClr val="ACD433"/>
                </a:solidFill>
                <a:sym typeface="Symbol" panose="05050102010706020507" pitchFamily="18" charset="2"/>
              </a:rPr>
              <a:t></a:t>
            </a:r>
            <a:r>
              <a:rPr lang="it-IT" sz="65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 </a:t>
            </a:r>
            <a:r>
              <a:rPr lang="it-IT" sz="7000" b="1" i="1" dirty="0">
                <a:solidFill>
                  <a:srgbClr val="ACD433"/>
                </a:solidFill>
                <a:latin typeface="French Script MT" panose="03020402040607040605" pitchFamily="66" charset="0"/>
              </a:rPr>
              <a:t>P </a:t>
            </a:r>
            <a:r>
              <a:rPr lang="it-IT" sz="6500" b="1" dirty="0">
                <a:solidFill>
                  <a:srgbClr val="ACD433"/>
                </a:solidFill>
              </a:rPr>
              <a:t>(</a:t>
            </a:r>
            <a:r>
              <a:rPr lang="it-IT" sz="6500" b="1" i="1" dirty="0">
                <a:solidFill>
                  <a:srgbClr val="ACD433"/>
                </a:solidFill>
              </a:rPr>
              <a:t>X</a:t>
            </a:r>
            <a:r>
              <a:rPr lang="it-IT" sz="6500" b="1" dirty="0">
                <a:solidFill>
                  <a:srgbClr val="ACD433"/>
                </a:solidFill>
              </a:rPr>
              <a:t>) |</a:t>
            </a:r>
            <a:r>
              <a:rPr lang="it-IT" sz="6500" b="1" i="1" dirty="0">
                <a:solidFill>
                  <a:srgbClr val="ACD433"/>
                </a:solidFill>
              </a:rPr>
              <a:t>x</a:t>
            </a:r>
            <a:r>
              <a:rPr lang="it-IT" sz="6500" b="1" baseline="-25000" dirty="0">
                <a:solidFill>
                  <a:srgbClr val="ACD433"/>
                </a:solidFill>
              </a:rPr>
              <a:t>0</a:t>
            </a:r>
            <a:r>
              <a:rPr lang="it-IT" sz="6500" b="1" dirty="0">
                <a:solidFill>
                  <a:schemeClr val="bg1"/>
                </a:solidFill>
                <a:highlight>
                  <a:srgbClr val="ACD433"/>
                </a:highlight>
                <a:sym typeface="Symbol" panose="05050102010706020507" pitchFamily="18" charset="2"/>
              </a:rPr>
              <a:t></a:t>
            </a:r>
            <a:r>
              <a:rPr lang="it-IT" sz="6500" b="1" i="1" dirty="0">
                <a:solidFill>
                  <a:srgbClr val="ACD433"/>
                </a:solidFill>
                <a:sym typeface="Symbol" panose="05050102010706020507" pitchFamily="18" charset="2"/>
              </a:rPr>
              <a:t>A</a:t>
            </a:r>
            <a:r>
              <a:rPr lang="it-IT" sz="6500" b="1" dirty="0">
                <a:solidFill>
                  <a:srgbClr val="ACD433"/>
                </a:solidFill>
                <a:sym typeface="Symbol" panose="05050102010706020507" pitchFamily="18" charset="2"/>
              </a:rPr>
              <a:t>}</a:t>
            </a:r>
            <a:r>
              <a:rPr lang="it-IT" sz="8000" b="1" dirty="0">
                <a:solidFill>
                  <a:srgbClr val="ACD433"/>
                </a:solidFill>
              </a:rPr>
              <a:t>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40617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Questo</a:t>
            </a:r>
            <a:r>
              <a:rPr lang="en-US" sz="7200" dirty="0"/>
              <a:t> è </a:t>
            </a:r>
            <a:br>
              <a:rPr lang="en-US" sz="7200" dirty="0"/>
            </a:br>
            <a:r>
              <a:rPr lang="en-US" sz="81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X</a:t>
            </a:r>
            <a:r>
              <a:rPr lang="en-US" sz="7200" dirty="0"/>
              <a:t>)\</a:t>
            </a:r>
            <a:r>
              <a:rPr lang="en-US" sz="81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</a:t>
            </a:r>
            <a:r>
              <a:rPr lang="en-US" sz="7200" dirty="0">
                <a:latin typeface="French Script MT" panose="03020402040607040605" pitchFamily="66" charset="0"/>
              </a:rPr>
              <a:t> </a:t>
            </a:r>
            <a:endParaRPr lang="en-US" sz="7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B446ABF-4D46-4B50-BB92-3221B3AB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01865" y="1447800"/>
            <a:ext cx="2627586" cy="4191000"/>
          </a:xfrm>
          <a:prstGeom prst="rect">
            <a:avLst/>
          </a:prstGeom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CAF8E3-82EF-4DB4-97B2-B6B849A61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61" y="1447799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21F4BE8-AE9C-4CA8-8540-5D858C9FFFAD}"/>
                  </a:ext>
                </a:extLst>
              </p14:cNvPr>
              <p14:cNvContentPartPr/>
              <p14:nvPr/>
            </p14:nvContentPartPr>
            <p14:xfrm>
              <a:off x="1131723" y="2400224"/>
              <a:ext cx="1814040" cy="21448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21F4BE8-AE9C-4CA8-8540-5D858C9FFF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083" y="2337224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4B1A487A-FF7F-4623-9738-5582B71A5EB5}"/>
                  </a:ext>
                </a:extLst>
              </p14:cNvPr>
              <p14:cNvContentPartPr/>
              <p14:nvPr/>
            </p14:nvContentPartPr>
            <p14:xfrm>
              <a:off x="1004283" y="2074064"/>
              <a:ext cx="2149200" cy="27237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4B1A487A-FF7F-4623-9738-5582B71A5E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1283" y="2011064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EEF79B2-AA16-4EA3-B054-4A615B36C068}"/>
                  </a:ext>
                </a:extLst>
              </p14:cNvPr>
              <p14:cNvContentPartPr/>
              <p14:nvPr/>
            </p14:nvContentPartPr>
            <p14:xfrm>
              <a:off x="1249443" y="2820704"/>
              <a:ext cx="1869840" cy="17578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EEF79B2-AA16-4EA3-B054-4A615B36C0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6803" y="2757704"/>
                <a:ext cx="1995480" cy="1883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3160D865-F9EA-41B5-94E2-76A7C3B198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2334" y="2990031"/>
            <a:ext cx="1204368" cy="13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51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3F958-F15B-4BC5-B24F-34D8AB2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Corrispondenza biunivoca!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76B16-65E7-4EA2-8F30-A2A5E9E2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AFE4EA8B-1095-4E05-9BD9-3FA673B7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10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8D6D7B-8BBD-4CDB-B596-7EDCC11C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06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14:cNvPr>
              <p14:cNvContentPartPr/>
              <p14:nvPr/>
            </p14:nvContentPartPr>
            <p14:xfrm>
              <a:off x="7603768" y="3005343"/>
              <a:ext cx="1814040" cy="21448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1128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14:cNvPr>
              <p14:cNvContentPartPr/>
              <p14:nvPr/>
            </p14:nvContentPartPr>
            <p14:xfrm>
              <a:off x="7476328" y="2679183"/>
              <a:ext cx="2149200" cy="27237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3328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14:cNvPr>
              <p14:cNvContentPartPr/>
              <p14:nvPr/>
            </p14:nvContentPartPr>
            <p14:xfrm>
              <a:off x="7721488" y="3425823"/>
              <a:ext cx="1869840" cy="1757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8848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BB26963B-BBF8-4A56-9C9F-23D9AA12D3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4379" y="3595150"/>
            <a:ext cx="1204368" cy="1363185"/>
          </a:xfrm>
          <a:prstGeom prst="rect">
            <a:avLst/>
          </a:prstGeom>
        </p:spPr>
      </p:pic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E1814FC7-71F5-4FCB-A922-027E6F9E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52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EC08E0-2E0C-4565-B78C-8E14C028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48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14:cNvPr>
              <p14:cNvContentPartPr/>
              <p14:nvPr/>
            </p14:nvContentPartPr>
            <p14:xfrm>
              <a:off x="1568710" y="3005343"/>
              <a:ext cx="1814040" cy="21448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6070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14:cNvPr>
              <p14:cNvContentPartPr/>
              <p14:nvPr/>
            </p14:nvContentPartPr>
            <p14:xfrm>
              <a:off x="1441270" y="2679183"/>
              <a:ext cx="2149200" cy="27237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270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14:cNvPr>
              <p14:cNvContentPartPr/>
              <p14:nvPr/>
            </p14:nvContentPartPr>
            <p14:xfrm>
              <a:off x="1686430" y="3425823"/>
              <a:ext cx="1869840" cy="17578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3790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o 18">
            <a:extLst>
              <a:ext uri="{FF2B5EF4-FFF2-40B4-BE49-F238E27FC236}">
                <a16:creationId xmlns:a16="http://schemas.microsoft.com/office/drawing/2014/main" id="{4FB8AC05-20C3-4F48-9148-00DE7503025D}"/>
              </a:ext>
            </a:extLst>
          </p:cNvPr>
          <p:cNvGrpSpPr/>
          <p:nvPr/>
        </p:nvGrpSpPr>
        <p:grpSpPr>
          <a:xfrm>
            <a:off x="3571803" y="3480224"/>
            <a:ext cx="3783960" cy="687240"/>
            <a:chOff x="3571803" y="3480224"/>
            <a:chExt cx="37839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14:cNvPr>
                <p14:cNvContentPartPr/>
                <p14:nvPr/>
              </p14:nvContentPartPr>
              <p14:xfrm>
                <a:off x="3571803" y="3480224"/>
                <a:ext cx="3783960" cy="4525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09163" y="3417584"/>
                  <a:ext cx="39096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14:cNvPr>
                <p14:cNvContentPartPr/>
                <p14:nvPr/>
              </p14:nvContentPartPr>
              <p14:xfrm>
                <a:off x="6966243" y="3567344"/>
                <a:ext cx="348840" cy="34704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3603" y="3504344"/>
                  <a:ext cx="474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14:cNvPr>
                <p14:cNvContentPartPr/>
                <p14:nvPr/>
              </p14:nvContentPartPr>
              <p14:xfrm>
                <a:off x="6879843" y="3943544"/>
                <a:ext cx="349200" cy="22392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16843" y="3880904"/>
                  <a:ext cx="4748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32E8852-31BA-41EC-B284-108B63F75352}"/>
              </a:ext>
            </a:extLst>
          </p:cNvPr>
          <p:cNvGrpSpPr/>
          <p:nvPr/>
        </p:nvGrpSpPr>
        <p:grpSpPr>
          <a:xfrm>
            <a:off x="3291363" y="2588144"/>
            <a:ext cx="5307480" cy="425160"/>
            <a:chOff x="3291363" y="2588144"/>
            <a:chExt cx="53074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14:cNvPr>
                <p14:cNvContentPartPr/>
                <p14:nvPr/>
              </p14:nvContentPartPr>
              <p14:xfrm>
                <a:off x="3291363" y="2588144"/>
                <a:ext cx="5293440" cy="4251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8363" y="2525504"/>
                  <a:ext cx="54190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14:cNvPr>
                <p14:cNvContentPartPr/>
                <p14:nvPr/>
              </p14:nvContentPartPr>
              <p14:xfrm>
                <a:off x="8229483" y="2610824"/>
                <a:ext cx="352080" cy="1033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66483" y="2548184"/>
                  <a:ext cx="477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14:cNvPr>
                <p14:cNvContentPartPr/>
                <p14:nvPr/>
              </p14:nvContentPartPr>
              <p14:xfrm>
                <a:off x="8535843" y="2740424"/>
                <a:ext cx="63000" cy="2336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73203" y="2677424"/>
                  <a:ext cx="1886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763BBDC-D170-46A2-B7D2-E976D52DB52A}"/>
              </a:ext>
            </a:extLst>
          </p:cNvPr>
          <p:cNvGrpSpPr/>
          <p:nvPr/>
        </p:nvGrpSpPr>
        <p:grpSpPr>
          <a:xfrm>
            <a:off x="2192643" y="1940144"/>
            <a:ext cx="5878800" cy="1030680"/>
            <a:chOff x="2192643" y="1940144"/>
            <a:chExt cx="5878800" cy="10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14:cNvPr>
                <p14:cNvContentPartPr/>
                <p14:nvPr/>
              </p14:nvContentPartPr>
              <p14:xfrm>
                <a:off x="2192643" y="1940144"/>
                <a:ext cx="5864760" cy="9309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29643" y="1877504"/>
                  <a:ext cx="599040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14:cNvPr>
                <p14:cNvContentPartPr/>
                <p14:nvPr/>
              </p14:nvContentPartPr>
              <p14:xfrm>
                <a:off x="7707483" y="2467544"/>
                <a:ext cx="351000" cy="22176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4483" y="2404544"/>
                  <a:ext cx="476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14:cNvPr>
                <p14:cNvContentPartPr/>
                <p14:nvPr/>
              </p14:nvContentPartPr>
              <p14:xfrm>
                <a:off x="7622883" y="2778584"/>
                <a:ext cx="448560" cy="19224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9883" y="2715944"/>
                  <a:ext cx="57420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8195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3F958-F15B-4BC5-B24F-34D8AB2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Tra </a:t>
            </a:r>
            <a:r>
              <a:rPr lang="it-IT" sz="5100" dirty="0">
                <a:latin typeface="French Script MT" panose="03020402040607040605" pitchFamily="66" charset="0"/>
              </a:rPr>
              <a:t>P</a:t>
            </a:r>
            <a:r>
              <a:rPr lang="it-IT" dirty="0"/>
              <a:t>(</a:t>
            </a:r>
            <a:r>
              <a:rPr lang="it-IT" i="1" dirty="0"/>
              <a:t>Y</a:t>
            </a:r>
            <a:r>
              <a:rPr lang="it-IT" dirty="0"/>
              <a:t>) e </a:t>
            </a:r>
            <a:r>
              <a:rPr lang="it-IT" sz="5100" dirty="0">
                <a:latin typeface="French Script MT" panose="03020402040607040605" pitchFamily="66" charset="0"/>
              </a:rPr>
              <a:t>P</a:t>
            </a:r>
            <a:r>
              <a:rPr lang="it-IT" dirty="0"/>
              <a:t>(</a:t>
            </a:r>
            <a:r>
              <a:rPr lang="it-IT" i="1" dirty="0"/>
              <a:t>X</a:t>
            </a:r>
            <a:r>
              <a:rPr lang="it-IT" dirty="0"/>
              <a:t>)\</a:t>
            </a:r>
            <a:r>
              <a:rPr lang="it-IT" sz="5100" dirty="0">
                <a:latin typeface="French Script MT" panose="03020402040607040605" pitchFamily="66" charset="0"/>
              </a:rPr>
              <a:t>P</a:t>
            </a:r>
            <a:r>
              <a:rPr lang="it-IT" dirty="0"/>
              <a:t>(</a:t>
            </a:r>
            <a:r>
              <a:rPr lang="it-IT" i="1" dirty="0"/>
              <a:t>Y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76B16-65E7-4EA2-8F30-A2A5E9E2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AFE4EA8B-1095-4E05-9BD9-3FA673B7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10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8D6D7B-8BBD-4CDB-B596-7EDCC11C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06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14:cNvPr>
              <p14:cNvContentPartPr/>
              <p14:nvPr/>
            </p14:nvContentPartPr>
            <p14:xfrm>
              <a:off x="7603768" y="3005343"/>
              <a:ext cx="1814040" cy="21448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1128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14:cNvPr>
              <p14:cNvContentPartPr/>
              <p14:nvPr/>
            </p14:nvContentPartPr>
            <p14:xfrm>
              <a:off x="7476328" y="2679183"/>
              <a:ext cx="2149200" cy="27237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3328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14:cNvPr>
              <p14:cNvContentPartPr/>
              <p14:nvPr/>
            </p14:nvContentPartPr>
            <p14:xfrm>
              <a:off x="7721488" y="3425823"/>
              <a:ext cx="1869840" cy="1757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8848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BB26963B-BBF8-4A56-9C9F-23D9AA12D3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4379" y="3595150"/>
            <a:ext cx="1204368" cy="1363185"/>
          </a:xfrm>
          <a:prstGeom prst="rect">
            <a:avLst/>
          </a:prstGeom>
        </p:spPr>
      </p:pic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E1814FC7-71F5-4FCB-A922-027E6F9E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52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EC08E0-2E0C-4565-B78C-8E14C028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48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14:cNvPr>
              <p14:cNvContentPartPr/>
              <p14:nvPr/>
            </p14:nvContentPartPr>
            <p14:xfrm>
              <a:off x="1568710" y="3005343"/>
              <a:ext cx="1814040" cy="21448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6070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14:cNvPr>
              <p14:cNvContentPartPr/>
              <p14:nvPr/>
            </p14:nvContentPartPr>
            <p14:xfrm>
              <a:off x="1441270" y="2679183"/>
              <a:ext cx="2149200" cy="27237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270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14:cNvPr>
              <p14:cNvContentPartPr/>
              <p14:nvPr/>
            </p14:nvContentPartPr>
            <p14:xfrm>
              <a:off x="1686430" y="3425823"/>
              <a:ext cx="1869840" cy="17578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3790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o 18">
            <a:extLst>
              <a:ext uri="{FF2B5EF4-FFF2-40B4-BE49-F238E27FC236}">
                <a16:creationId xmlns:a16="http://schemas.microsoft.com/office/drawing/2014/main" id="{4FB8AC05-20C3-4F48-9148-00DE7503025D}"/>
              </a:ext>
            </a:extLst>
          </p:cNvPr>
          <p:cNvGrpSpPr/>
          <p:nvPr/>
        </p:nvGrpSpPr>
        <p:grpSpPr>
          <a:xfrm>
            <a:off x="3571803" y="3480224"/>
            <a:ext cx="3783960" cy="687240"/>
            <a:chOff x="3571803" y="3480224"/>
            <a:chExt cx="37839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14:cNvPr>
                <p14:cNvContentPartPr/>
                <p14:nvPr/>
              </p14:nvContentPartPr>
              <p14:xfrm>
                <a:off x="3571803" y="3480224"/>
                <a:ext cx="3783960" cy="4525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09163" y="3417584"/>
                  <a:ext cx="39096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14:cNvPr>
                <p14:cNvContentPartPr/>
                <p14:nvPr/>
              </p14:nvContentPartPr>
              <p14:xfrm>
                <a:off x="6966243" y="3567344"/>
                <a:ext cx="348840" cy="34704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3603" y="3504344"/>
                  <a:ext cx="474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14:cNvPr>
                <p14:cNvContentPartPr/>
                <p14:nvPr/>
              </p14:nvContentPartPr>
              <p14:xfrm>
                <a:off x="6879843" y="3943544"/>
                <a:ext cx="349200" cy="22392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16843" y="3880904"/>
                  <a:ext cx="4748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32E8852-31BA-41EC-B284-108B63F75352}"/>
              </a:ext>
            </a:extLst>
          </p:cNvPr>
          <p:cNvGrpSpPr/>
          <p:nvPr/>
        </p:nvGrpSpPr>
        <p:grpSpPr>
          <a:xfrm>
            <a:off x="3291363" y="2588144"/>
            <a:ext cx="5307480" cy="425160"/>
            <a:chOff x="3291363" y="2588144"/>
            <a:chExt cx="53074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14:cNvPr>
                <p14:cNvContentPartPr/>
                <p14:nvPr/>
              </p14:nvContentPartPr>
              <p14:xfrm>
                <a:off x="3291363" y="2588144"/>
                <a:ext cx="5293440" cy="4251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8363" y="2525504"/>
                  <a:ext cx="54190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14:cNvPr>
                <p14:cNvContentPartPr/>
                <p14:nvPr/>
              </p14:nvContentPartPr>
              <p14:xfrm>
                <a:off x="8229483" y="2610824"/>
                <a:ext cx="352080" cy="1033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66483" y="2548184"/>
                  <a:ext cx="477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14:cNvPr>
                <p14:cNvContentPartPr/>
                <p14:nvPr/>
              </p14:nvContentPartPr>
              <p14:xfrm>
                <a:off x="8535843" y="2740424"/>
                <a:ext cx="63000" cy="2336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73203" y="2677424"/>
                  <a:ext cx="1886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763BBDC-D170-46A2-B7D2-E976D52DB52A}"/>
              </a:ext>
            </a:extLst>
          </p:cNvPr>
          <p:cNvGrpSpPr/>
          <p:nvPr/>
        </p:nvGrpSpPr>
        <p:grpSpPr>
          <a:xfrm>
            <a:off x="2192643" y="1940144"/>
            <a:ext cx="5878800" cy="1030680"/>
            <a:chOff x="2192643" y="1940144"/>
            <a:chExt cx="5878800" cy="10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14:cNvPr>
                <p14:cNvContentPartPr/>
                <p14:nvPr/>
              </p14:nvContentPartPr>
              <p14:xfrm>
                <a:off x="2192643" y="1940144"/>
                <a:ext cx="5864760" cy="9309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29643" y="1877504"/>
                  <a:ext cx="599040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14:cNvPr>
                <p14:cNvContentPartPr/>
                <p14:nvPr/>
              </p14:nvContentPartPr>
              <p14:xfrm>
                <a:off x="7707483" y="2467544"/>
                <a:ext cx="351000" cy="22176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4483" y="2404544"/>
                  <a:ext cx="476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14:cNvPr>
                <p14:cNvContentPartPr/>
                <p14:nvPr/>
              </p14:nvContentPartPr>
              <p14:xfrm>
                <a:off x="7622883" y="2778584"/>
                <a:ext cx="448560" cy="19224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9883" y="2715944"/>
                  <a:ext cx="57420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7486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393F958-F15B-4BC5-B24F-34D8AB2335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it-IT" dirty="0"/>
                  <a:t>Definita da: </a:t>
                </a:r>
                <a:r>
                  <a:rPr lang="it-IT" i="1" dirty="0"/>
                  <a:t>A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it-IT" dirty="0"/>
                  <a:t> </a:t>
                </a:r>
                <a:r>
                  <a:rPr lang="it-IT" i="1" dirty="0"/>
                  <a:t>A</a:t>
                </a:r>
                <a:r>
                  <a:rPr lang="it-IT" dirty="0">
                    <a:sym typeface="Symbol" panose="05050102010706020507" pitchFamily="18" charset="2"/>
                  </a:rPr>
                  <a:t>{</a:t>
                </a:r>
                <a:r>
                  <a:rPr lang="it-IT" i="1" dirty="0">
                    <a:sym typeface="Symbol" panose="05050102010706020507" pitchFamily="18" charset="2"/>
                  </a:rPr>
                  <a:t>x</a:t>
                </a:r>
                <a:r>
                  <a:rPr lang="it-IT" baseline="-25000" dirty="0">
                    <a:sym typeface="Symbol" panose="05050102010706020507" pitchFamily="18" charset="2"/>
                  </a:rPr>
                  <a:t>0</a:t>
                </a:r>
                <a:r>
                  <a:rPr lang="it-IT" dirty="0">
                    <a:sym typeface="Symbol" panose="05050102010706020507" pitchFamily="18" charset="2"/>
                  </a:rPr>
                  <a:t>}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6393F958-F15B-4BC5-B24F-34D8AB233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76B16-65E7-4EA2-8F30-A2A5E9E2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AFE4EA8B-1095-4E05-9BD9-3FA673B7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10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8D6D7B-8BBD-4CDB-B596-7EDCC11CE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06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14:cNvPr>
              <p14:cNvContentPartPr/>
              <p14:nvPr/>
            </p14:nvContentPartPr>
            <p14:xfrm>
              <a:off x="7603768" y="3005343"/>
              <a:ext cx="1814040" cy="21448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B0B3CCF-6067-4396-8A8B-80A08D36C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1128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14:cNvPr>
              <p14:cNvContentPartPr/>
              <p14:nvPr/>
            </p14:nvContentPartPr>
            <p14:xfrm>
              <a:off x="7476328" y="2679183"/>
              <a:ext cx="2149200" cy="27237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EFBD715-6184-48E2-AACF-2DACB8106A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3328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14:cNvPr>
              <p14:cNvContentPartPr/>
              <p14:nvPr/>
            </p14:nvContentPartPr>
            <p14:xfrm>
              <a:off x="7721488" y="3425823"/>
              <a:ext cx="1869840" cy="1757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E74FFFA-FD97-49CF-BDC1-B49D9CF525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8848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BB26963B-BBF8-4A56-9C9F-23D9AA12D3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4379" y="3595150"/>
            <a:ext cx="1204368" cy="1363185"/>
          </a:xfrm>
          <a:prstGeom prst="rect">
            <a:avLst/>
          </a:prstGeom>
        </p:spPr>
      </p:pic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E1814FC7-71F5-4FCB-A922-027E6F9E2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52" y="2052919"/>
            <a:ext cx="2627586" cy="4191000"/>
          </a:xfrm>
          <a:prstGeom prst="rect">
            <a:avLst/>
          </a:prstGeom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EC08E0-2E0C-4565-B78C-8E14C0289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48" y="2052918"/>
            <a:ext cx="2896647" cy="424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14:cNvPr>
              <p14:cNvContentPartPr/>
              <p14:nvPr/>
            </p14:nvContentPartPr>
            <p14:xfrm>
              <a:off x="1568710" y="3005343"/>
              <a:ext cx="1814040" cy="21448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B324ED4-5686-4437-B6CC-19C127796B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6070" y="2942343"/>
                <a:ext cx="193968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14:cNvPr>
              <p14:cNvContentPartPr/>
              <p14:nvPr/>
            </p14:nvContentPartPr>
            <p14:xfrm>
              <a:off x="1441270" y="2679183"/>
              <a:ext cx="2149200" cy="27237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FDC9EA-AAD8-4057-BB4E-9812899F08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8270" y="2616183"/>
                <a:ext cx="227484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14:cNvPr>
              <p14:cNvContentPartPr/>
              <p14:nvPr/>
            </p14:nvContentPartPr>
            <p14:xfrm>
              <a:off x="1686430" y="3425823"/>
              <a:ext cx="1869840" cy="17578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6B2946F-71E5-4F15-8E74-9EDB20C788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3790" y="3362823"/>
                <a:ext cx="1995480" cy="18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o 18">
            <a:extLst>
              <a:ext uri="{FF2B5EF4-FFF2-40B4-BE49-F238E27FC236}">
                <a16:creationId xmlns:a16="http://schemas.microsoft.com/office/drawing/2014/main" id="{4FB8AC05-20C3-4F48-9148-00DE7503025D}"/>
              </a:ext>
            </a:extLst>
          </p:cNvPr>
          <p:cNvGrpSpPr/>
          <p:nvPr/>
        </p:nvGrpSpPr>
        <p:grpSpPr>
          <a:xfrm>
            <a:off x="3571803" y="3480224"/>
            <a:ext cx="3783960" cy="687240"/>
            <a:chOff x="3571803" y="3480224"/>
            <a:chExt cx="37839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14:cNvPr>
                <p14:cNvContentPartPr/>
                <p14:nvPr/>
              </p14:nvContentPartPr>
              <p14:xfrm>
                <a:off x="3571803" y="3480224"/>
                <a:ext cx="3783960" cy="4525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7588BF3-F2A3-4B38-A233-0C275774C5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09163" y="3417584"/>
                  <a:ext cx="39096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14:cNvPr>
                <p14:cNvContentPartPr/>
                <p14:nvPr/>
              </p14:nvContentPartPr>
              <p14:xfrm>
                <a:off x="6966243" y="3567344"/>
                <a:ext cx="348840" cy="34704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02EEF39-1103-4DBC-8E30-19E46198F2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03603" y="3504344"/>
                  <a:ext cx="474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14:cNvPr>
                <p14:cNvContentPartPr/>
                <p14:nvPr/>
              </p14:nvContentPartPr>
              <p14:xfrm>
                <a:off x="6879843" y="3943544"/>
                <a:ext cx="349200" cy="22392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9A19192-5705-45F3-BB7F-FB0FB1DBD1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16843" y="3880904"/>
                  <a:ext cx="4748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32E8852-31BA-41EC-B284-108B63F75352}"/>
              </a:ext>
            </a:extLst>
          </p:cNvPr>
          <p:cNvGrpSpPr/>
          <p:nvPr/>
        </p:nvGrpSpPr>
        <p:grpSpPr>
          <a:xfrm>
            <a:off x="3291363" y="2588144"/>
            <a:ext cx="5307480" cy="425160"/>
            <a:chOff x="3291363" y="2588144"/>
            <a:chExt cx="53074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14:cNvPr>
                <p14:cNvContentPartPr/>
                <p14:nvPr/>
              </p14:nvContentPartPr>
              <p14:xfrm>
                <a:off x="3291363" y="2588144"/>
                <a:ext cx="5293440" cy="4251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2724B581-33E9-408A-BAEC-7500EDD713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28363" y="2525504"/>
                  <a:ext cx="54190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14:cNvPr>
                <p14:cNvContentPartPr/>
                <p14:nvPr/>
              </p14:nvContentPartPr>
              <p14:xfrm>
                <a:off x="8229483" y="2610824"/>
                <a:ext cx="352080" cy="1033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6B13848A-AC89-4719-B72B-9C185A0976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6483" y="2548184"/>
                  <a:ext cx="477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14:cNvPr>
                <p14:cNvContentPartPr/>
                <p14:nvPr/>
              </p14:nvContentPartPr>
              <p14:xfrm>
                <a:off x="8535843" y="2740424"/>
                <a:ext cx="63000" cy="2336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64AB8CC-FCCA-4593-AD93-B0A948D52A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3203" y="2677424"/>
                  <a:ext cx="1886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763BBDC-D170-46A2-B7D2-E976D52DB52A}"/>
              </a:ext>
            </a:extLst>
          </p:cNvPr>
          <p:cNvGrpSpPr/>
          <p:nvPr/>
        </p:nvGrpSpPr>
        <p:grpSpPr>
          <a:xfrm>
            <a:off x="2192643" y="1940144"/>
            <a:ext cx="5878800" cy="1030680"/>
            <a:chOff x="2192643" y="1940144"/>
            <a:chExt cx="5878800" cy="10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14:cNvPr>
                <p14:cNvContentPartPr/>
                <p14:nvPr/>
              </p14:nvContentPartPr>
              <p14:xfrm>
                <a:off x="2192643" y="1940144"/>
                <a:ext cx="5864760" cy="9309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A87DE585-7162-48AF-B734-E5BA248787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29643" y="1877504"/>
                  <a:ext cx="599040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14:cNvPr>
                <p14:cNvContentPartPr/>
                <p14:nvPr/>
              </p14:nvContentPartPr>
              <p14:xfrm>
                <a:off x="7707483" y="2467544"/>
                <a:ext cx="351000" cy="22176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00AE7F6A-91B3-4441-AFCB-087D2EEC6F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44483" y="2404544"/>
                  <a:ext cx="476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14:cNvPr>
                <p14:cNvContentPartPr/>
                <p14:nvPr/>
              </p14:nvContentPartPr>
              <p14:xfrm>
                <a:off x="7622883" y="2778584"/>
                <a:ext cx="448560" cy="19224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0235C95A-0CD5-4E64-BC1A-F64179CBE1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59883" y="2715944"/>
                  <a:ext cx="57420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458419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 err="1"/>
              <a:t>Dunque</a:t>
            </a:r>
            <a:r>
              <a:rPr lang="en-US" sz="5600" dirty="0"/>
              <a:t>: </a:t>
            </a:r>
            <a:br>
              <a:rPr lang="en-US" sz="5600" dirty="0"/>
            </a:br>
            <a:br>
              <a:rPr lang="en-US" sz="7200" dirty="0"/>
            </a:br>
            <a:r>
              <a:rPr lang="en-US" sz="7200" dirty="0"/>
              <a:t>|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X</a:t>
            </a:r>
            <a:r>
              <a:rPr lang="en-US" sz="7200" dirty="0"/>
              <a:t>)\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)|= |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)|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71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CC01C4-F343-461C-B65B-9C6B61B2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Meccanismo di fondo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2722543-7ED1-4FFB-8563-766ECCC7E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55505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31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7AE18-BBC6-4187-A68D-6933EE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458419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 err="1"/>
              <a:t>Dunque</a:t>
            </a:r>
            <a:r>
              <a:rPr lang="en-US" sz="5600" dirty="0"/>
              <a:t>: </a:t>
            </a:r>
            <a:br>
              <a:rPr lang="en-US" sz="5600" dirty="0"/>
            </a:br>
            <a:br>
              <a:rPr lang="en-US" sz="7200" dirty="0"/>
            </a:br>
            <a:r>
              <a:rPr lang="en-US" sz="7200" dirty="0"/>
              <a:t>|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X</a:t>
            </a:r>
            <a:r>
              <a:rPr lang="en-US" sz="7200" dirty="0"/>
              <a:t>)\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)|= |</a:t>
            </a:r>
            <a:r>
              <a:rPr lang="en-US" sz="8000" dirty="0">
                <a:latin typeface="French Script MT" panose="03020402040607040605" pitchFamily="66" charset="0"/>
              </a:rPr>
              <a:t>P</a:t>
            </a:r>
            <a:r>
              <a:rPr lang="en-US" sz="7200" dirty="0"/>
              <a:t>(</a:t>
            </a:r>
            <a:r>
              <a:rPr lang="en-US" sz="7200" i="1" dirty="0"/>
              <a:t>Y</a:t>
            </a:r>
            <a:r>
              <a:rPr lang="en-US" sz="7200" dirty="0"/>
              <a:t>)|= 2</a:t>
            </a:r>
            <a:r>
              <a:rPr lang="en-US" sz="7200" i="1" baseline="30000" dirty="0"/>
              <a:t>n</a:t>
            </a:r>
            <a:r>
              <a:rPr lang="en-US" sz="7200" baseline="30000" dirty="0"/>
              <a:t>-1</a:t>
            </a:r>
            <a:r>
              <a:rPr lang="en-US" sz="7200" dirty="0"/>
              <a:t>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16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2AE70-5B38-4399-AF75-15D98B34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it-IT" sz="3000" dirty="0"/>
              <a:t>D’altra parte …</a:t>
            </a:r>
          </a:p>
        </p:txBody>
      </p:sp>
      <p:pic>
        <p:nvPicPr>
          <p:cNvPr id="6" name="Immagine 5" descr="Immagine che contiene sedendo, cibo, tavolo, verde&#10;&#10;Descrizione generata automaticamente">
            <a:extLst>
              <a:ext uri="{FF2B5EF4-FFF2-40B4-BE49-F238E27FC236}">
                <a16:creationId xmlns:a16="http://schemas.microsoft.com/office/drawing/2014/main" id="{686F08F5-5D00-4B97-BB0D-1304BDBF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r="26946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DC589F-62C7-410C-B96C-0F6243A47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D559A-214D-41A9-8B3F-FE0EB42A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34" y="1316438"/>
            <a:ext cx="6258737" cy="38099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X</a:t>
            </a:r>
            <a:r>
              <a:rPr lang="en-US" sz="4500" dirty="0"/>
              <a:t>) è</a:t>
            </a:r>
          </a:p>
          <a:p>
            <a:pPr marL="0" indent="0" algn="ctr">
              <a:buNone/>
            </a:pPr>
            <a:r>
              <a:rPr lang="en-US" sz="4500" dirty="0" err="1"/>
              <a:t>l’unione</a:t>
            </a:r>
            <a:r>
              <a:rPr lang="en-US" sz="4500" dirty="0"/>
              <a:t> </a:t>
            </a:r>
            <a:r>
              <a:rPr lang="en-US" sz="4500" dirty="0" err="1"/>
              <a:t>disgiunta</a:t>
            </a:r>
            <a:r>
              <a:rPr lang="en-US" sz="4500" dirty="0"/>
              <a:t> </a:t>
            </a:r>
          </a:p>
          <a:p>
            <a:pPr marL="0" indent="0" algn="ctr">
              <a:buNone/>
            </a:pPr>
            <a:r>
              <a:rPr lang="en-US" sz="4500" dirty="0"/>
              <a:t>di</a:t>
            </a:r>
          </a:p>
          <a:p>
            <a:pPr marL="0" indent="0" algn="ctr">
              <a:buNone/>
            </a:pP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Y</a:t>
            </a:r>
            <a:r>
              <a:rPr lang="en-US" sz="4500" dirty="0"/>
              <a:t>) </a:t>
            </a:r>
          </a:p>
          <a:p>
            <a:pPr marL="0" indent="0" algn="ctr">
              <a:buNone/>
            </a:pPr>
            <a:r>
              <a:rPr lang="en-US" sz="4500" dirty="0"/>
              <a:t>e</a:t>
            </a:r>
          </a:p>
          <a:p>
            <a:pPr marL="0" indent="0" algn="ctr">
              <a:buNone/>
            </a:pPr>
            <a:r>
              <a:rPr lang="en-US" sz="4500" dirty="0"/>
              <a:t> </a:t>
            </a: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X</a:t>
            </a:r>
            <a:r>
              <a:rPr lang="en-US" sz="4500" dirty="0"/>
              <a:t>)\</a:t>
            </a: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Y</a:t>
            </a:r>
            <a:r>
              <a:rPr lang="en-US" sz="4500" dirty="0"/>
              <a:t>)</a:t>
            </a:r>
            <a:endParaRPr lang="it-IT" sz="4500" dirty="0"/>
          </a:p>
        </p:txBody>
      </p:sp>
    </p:spTree>
    <p:extLst>
      <p:ext uri="{BB962C8B-B14F-4D97-AF65-F5344CB8AC3E}">
        <p14:creationId xmlns:p14="http://schemas.microsoft.com/office/powerpoint/2010/main" val="4179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2AE70-5B38-4399-AF75-15D98B34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it-IT" sz="3000" dirty="0"/>
              <a:t>E quindi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DC589F-62C7-410C-B96C-0F6243A47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D559A-214D-41A9-8B3F-FE0EB42A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34" y="1316438"/>
            <a:ext cx="6258737" cy="38099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latin typeface="French Script MT" panose="03020402040607040605" pitchFamily="66" charset="0"/>
              </a:rPr>
              <a:t>|P</a:t>
            </a:r>
            <a:r>
              <a:rPr lang="en-US" sz="4500" dirty="0"/>
              <a:t>(</a:t>
            </a:r>
            <a:r>
              <a:rPr lang="en-US" sz="4500" i="1" dirty="0"/>
              <a:t>X</a:t>
            </a:r>
            <a:r>
              <a:rPr lang="en-US" sz="4500" dirty="0"/>
              <a:t>)| =</a:t>
            </a:r>
          </a:p>
          <a:p>
            <a:pPr marL="0" indent="0" algn="ctr">
              <a:buNone/>
            </a:pPr>
            <a:r>
              <a:rPr lang="en-US" sz="5000" dirty="0">
                <a:latin typeface="French Script MT" panose="03020402040607040605" pitchFamily="66" charset="0"/>
              </a:rPr>
              <a:t>|P</a:t>
            </a:r>
            <a:r>
              <a:rPr lang="en-US" sz="4500" dirty="0"/>
              <a:t>(</a:t>
            </a:r>
            <a:r>
              <a:rPr lang="en-US" sz="4500" i="1" dirty="0"/>
              <a:t>Y</a:t>
            </a:r>
            <a:r>
              <a:rPr lang="en-US" sz="4500" dirty="0"/>
              <a:t>)|+|</a:t>
            </a: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X</a:t>
            </a:r>
            <a:r>
              <a:rPr lang="en-US" sz="4500" dirty="0"/>
              <a:t>)\</a:t>
            </a:r>
            <a:r>
              <a:rPr lang="en-US" sz="5000" dirty="0">
                <a:latin typeface="French Script MT" panose="03020402040607040605" pitchFamily="66" charset="0"/>
              </a:rPr>
              <a:t>P</a:t>
            </a:r>
            <a:r>
              <a:rPr lang="en-US" sz="4500" dirty="0"/>
              <a:t>(</a:t>
            </a:r>
            <a:r>
              <a:rPr lang="en-US" sz="4500" i="1" dirty="0"/>
              <a:t>Y</a:t>
            </a:r>
            <a:r>
              <a:rPr lang="en-US" sz="4500" dirty="0"/>
              <a:t>)|=</a:t>
            </a:r>
          </a:p>
          <a:p>
            <a:pPr marL="0" indent="0" algn="ctr">
              <a:buNone/>
            </a:pPr>
            <a:r>
              <a:rPr lang="en-US" sz="4500" dirty="0"/>
              <a:t>2</a:t>
            </a:r>
            <a:r>
              <a:rPr lang="en-US" sz="4500" i="1" baseline="30000" dirty="0"/>
              <a:t>n</a:t>
            </a:r>
            <a:r>
              <a:rPr lang="en-US" sz="4500" baseline="30000" dirty="0"/>
              <a:t>-1</a:t>
            </a:r>
            <a:r>
              <a:rPr lang="en-US" sz="4500" dirty="0"/>
              <a:t> + 2</a:t>
            </a:r>
            <a:r>
              <a:rPr lang="en-US" sz="4500" i="1" baseline="30000" dirty="0"/>
              <a:t>n</a:t>
            </a:r>
            <a:r>
              <a:rPr lang="en-US" sz="4500" baseline="30000" dirty="0"/>
              <a:t>-1</a:t>
            </a:r>
            <a:r>
              <a:rPr lang="en-US" sz="4500" dirty="0"/>
              <a:t>=</a:t>
            </a:r>
          </a:p>
          <a:p>
            <a:pPr marL="0" indent="0" algn="ctr">
              <a:buNone/>
            </a:pPr>
            <a:r>
              <a:rPr lang="en-US" sz="4500" dirty="0"/>
              <a:t>2</a:t>
            </a:r>
            <a:r>
              <a:rPr lang="en-US" sz="4500" i="1" baseline="30000" dirty="0"/>
              <a:t>n</a:t>
            </a:r>
            <a:endParaRPr lang="it-IT" sz="4500" i="1" baseline="30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2EF967-E221-40D5-8025-DE7D1AA90565}"/>
              </a:ext>
            </a:extLst>
          </p:cNvPr>
          <p:cNvSpPr txBox="1"/>
          <p:nvPr/>
        </p:nvSpPr>
        <p:spPr>
          <a:xfrm>
            <a:off x="3777140" y="4835661"/>
            <a:ext cx="4297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ACD433"/>
                </a:solidFill>
                <a:latin typeface="Curlz MT" panose="04040404050702020202" pitchFamily="82" charset="0"/>
              </a:rPr>
              <a:t>C.V.D.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AE6EEE-18B5-4F86-A984-67218DD3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14" y="2982229"/>
            <a:ext cx="3809357" cy="30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FF85B-712E-4CCF-9888-9A98E99B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/>
              <a:t>Osservazioni aggiuntive</a:t>
            </a:r>
          </a:p>
        </p:txBody>
      </p:sp>
      <p:graphicFrame>
        <p:nvGraphicFramePr>
          <p:cNvPr id="17" name="Segnaposto contenuto 2">
            <a:extLst>
              <a:ext uri="{FF2B5EF4-FFF2-40B4-BE49-F238E27FC236}">
                <a16:creationId xmlns:a16="http://schemas.microsoft.com/office/drawing/2014/main" id="{857DAFA3-A48E-4562-987E-D83C28F0E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48222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190A03A-7DD8-483C-BABD-ADE17D584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7963" y="1890985"/>
            <a:ext cx="1550454" cy="43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1280A-81CD-48B5-AA7A-0C5B43DD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it-IT" sz="3200"/>
              <a:t>Esempio n. 1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57D015-78CD-4370-9228-7D8DF08D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it-IT" sz="1400" dirty="0"/>
              <a:t>In questo caso il valore di </a:t>
            </a:r>
            <a:r>
              <a:rPr lang="it-IT" sz="1400" i="1" dirty="0"/>
              <a:t>n</a:t>
            </a:r>
            <a:r>
              <a:rPr lang="it-IT" sz="1400" baseline="-25000" dirty="0"/>
              <a:t>0</a:t>
            </a:r>
            <a:r>
              <a:rPr lang="it-IT" sz="1400" dirty="0"/>
              <a:t> è 2.</a:t>
            </a:r>
          </a:p>
          <a:p>
            <a:r>
              <a:rPr lang="it-IT" sz="1400" dirty="0"/>
              <a:t>Si può notare che </a:t>
            </a:r>
            <a:r>
              <a:rPr lang="it-IT" sz="1400" i="1" dirty="0"/>
              <a:t>P</a:t>
            </a:r>
            <a:r>
              <a:rPr lang="it-IT" sz="1400" dirty="0"/>
              <a:t>(1) è falso: infatti non è vero che 3 &gt; 2</a:t>
            </a:r>
            <a:r>
              <a:rPr lang="it-IT" sz="1400" baseline="30000" dirty="0"/>
              <a:t>2</a:t>
            </a:r>
            <a:r>
              <a:rPr lang="it-IT" sz="1400" dirty="0"/>
              <a:t>.</a:t>
            </a:r>
          </a:p>
        </p:txBody>
      </p:sp>
      <p:pic>
        <p:nvPicPr>
          <p:cNvPr id="9" name="Immagine 8" descr="Immagine che contiene uccello&#10;&#10;Descrizione generata automaticamente">
            <a:extLst>
              <a:ext uri="{FF2B5EF4-FFF2-40B4-BE49-F238E27FC236}">
                <a16:creationId xmlns:a16="http://schemas.microsoft.com/office/drawing/2014/main" id="{D4A96119-D8F0-4B48-9201-BB708580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51" y="1931202"/>
            <a:ext cx="6495847" cy="3605194"/>
          </a:xfrm>
          <a:prstGeom prst="rect">
            <a:avLst/>
          </a:prstGeom>
          <a:effectLst/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D963BC0-5D72-4319-90FB-8D9E6EB88FD2}"/>
              </a:ext>
            </a:extLst>
          </p:cNvPr>
          <p:cNvGrpSpPr/>
          <p:nvPr/>
        </p:nvGrpSpPr>
        <p:grpSpPr>
          <a:xfrm>
            <a:off x="8266203" y="4419104"/>
            <a:ext cx="192240" cy="45000"/>
            <a:chOff x="8266203" y="4419104"/>
            <a:chExt cx="192240" cy="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85910F56-3087-4486-8911-E5F4816CE8E8}"/>
                    </a:ext>
                  </a:extLst>
                </p14:cNvPr>
                <p14:cNvContentPartPr/>
                <p14:nvPr/>
              </p14:nvContentPartPr>
              <p14:xfrm>
                <a:off x="8275563" y="4423784"/>
                <a:ext cx="182880" cy="40320"/>
              </p14:xfrm>
            </p:contentPart>
          </mc:Choice>
          <mc:Fallback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85910F56-3087-4486-8911-E5F4816CE8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57563" y="4406144"/>
                  <a:ext cx="218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98C15A21-71D2-4894-80D1-559DA850FB29}"/>
                    </a:ext>
                  </a:extLst>
                </p14:cNvPr>
                <p14:cNvContentPartPr/>
                <p14:nvPr/>
              </p14:nvContentPartPr>
              <p14:xfrm>
                <a:off x="8266203" y="4419104"/>
                <a:ext cx="92880" cy="3636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98C15A21-71D2-4894-80D1-559DA850FB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8203" y="4401104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211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1280A-81CD-48B5-AA7A-0C5B43DD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it-IT" sz="3200" dirty="0"/>
              <a:t>Esempio n. 2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57D015-78CD-4370-9228-7D8DF08D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385980" cy="294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/>
              <a:t>In questo caso </a:t>
            </a:r>
          </a:p>
          <a:p>
            <a:r>
              <a:rPr lang="it-IT" sz="1400" dirty="0"/>
              <a:t>il passo induttivo </a:t>
            </a:r>
            <a:r>
              <a:rPr lang="it-IT" sz="1400" i="1" dirty="0"/>
              <a:t>P</a:t>
            </a:r>
            <a:r>
              <a:rPr lang="it-IT" sz="1400" dirty="0"/>
              <a:t>(</a:t>
            </a:r>
            <a:r>
              <a:rPr lang="it-IT" sz="1400" i="1" dirty="0"/>
              <a:t>n</a:t>
            </a:r>
            <a:r>
              <a:rPr lang="it-IT" sz="1400" dirty="0"/>
              <a:t>) </a:t>
            </a:r>
            <a:r>
              <a:rPr lang="it-IT" sz="1400" dirty="0">
                <a:sym typeface="Symbol" panose="05050102010706020507" pitchFamily="18" charset="2"/>
              </a:rPr>
              <a:t> </a:t>
            </a:r>
            <a:r>
              <a:rPr lang="it-IT" sz="1400" dirty="0"/>
              <a:t> </a:t>
            </a:r>
            <a:r>
              <a:rPr lang="it-IT" sz="1400" i="1" dirty="0"/>
              <a:t>P</a:t>
            </a:r>
            <a:r>
              <a:rPr lang="it-IT" sz="1400" dirty="0"/>
              <a:t>(</a:t>
            </a:r>
            <a:r>
              <a:rPr lang="it-IT" sz="1400" i="1" dirty="0"/>
              <a:t>n</a:t>
            </a:r>
            <a:r>
              <a:rPr lang="it-IT" sz="1400" dirty="0"/>
              <a:t>+1) è sempre vero;</a:t>
            </a:r>
          </a:p>
          <a:p>
            <a:r>
              <a:rPr lang="it-IT" sz="1400" dirty="0"/>
              <a:t>l’enunciato </a:t>
            </a:r>
            <a:r>
              <a:rPr lang="it-IT" sz="1400" i="1" dirty="0"/>
              <a:t>P</a:t>
            </a:r>
            <a:r>
              <a:rPr lang="it-IT" sz="1400" dirty="0"/>
              <a:t>(</a:t>
            </a:r>
            <a:r>
              <a:rPr lang="it-IT" sz="1400" i="1" dirty="0"/>
              <a:t>n</a:t>
            </a:r>
            <a:r>
              <a:rPr lang="it-IT" sz="1400" dirty="0"/>
              <a:t>) è sempre falso.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272156-0CF2-4181-AB5A-C773BA54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56" y="1806404"/>
            <a:ext cx="7204975" cy="32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CC01C4-F343-461C-B65B-9C6B61B2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Meccanismo di fondo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2722543-7ED1-4FFB-8563-766ECCC7E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0713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4A0805-C414-4F2B-B9BD-5A5F262B4B94}"/>
              </a:ext>
            </a:extLst>
          </p:cNvPr>
          <p:cNvSpPr txBox="1"/>
          <p:nvPr/>
        </p:nvSpPr>
        <p:spPr>
          <a:xfrm>
            <a:off x="7513297" y="5638786"/>
            <a:ext cx="3079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cap="all" dirty="0">
                <a:solidFill>
                  <a:srgbClr val="FF0000"/>
                </a:solidFill>
              </a:rPr>
              <a:t>E Così VIA</a:t>
            </a:r>
          </a:p>
        </p:txBody>
      </p:sp>
    </p:spTree>
    <p:extLst>
      <p:ext uri="{BB962C8B-B14F-4D97-AF65-F5344CB8AC3E}">
        <p14:creationId xmlns:p14="http://schemas.microsoft.com/office/powerpoint/2010/main" val="267283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C19C2-0A07-4FF8-A019-EB48F826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P(n) è vera!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AD488FAE-8A33-44D2-922D-E1A7E147D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A684E7-FC3D-4F0E-9F70-C69B3BEFC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284F65F-D81D-4196-A4FB-F1C7EAC5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0E41EA-15C8-4C96-84B8-F9BBB96B5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6350D8D-58AA-43D0-95F2-D07FAAB3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8"/>
            <a:ext cx="6495847" cy="258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La </a:t>
            </a:r>
            <a:r>
              <a:rPr lang="en-US" dirty="0" err="1">
                <a:solidFill>
                  <a:schemeClr val="bg1"/>
                </a:solidFill>
              </a:rPr>
              <a:t>verità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), per un </a:t>
            </a:r>
            <a:r>
              <a:rPr lang="en-US" dirty="0" err="1">
                <a:solidFill>
                  <a:schemeClr val="bg1"/>
                </a:solidFill>
              </a:rPr>
              <a:t>intero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n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</a:t>
            </a:r>
            <a:r>
              <a:rPr lang="it-IT" i="1" dirty="0">
                <a:solidFill>
                  <a:schemeClr val="bg1"/>
                </a:solidFill>
              </a:rPr>
              <a:t>n</a:t>
            </a:r>
            <a:r>
              <a:rPr lang="it-IT" baseline="-25000" dirty="0">
                <a:solidFill>
                  <a:schemeClr val="bg1"/>
                </a:solidFill>
              </a:rPr>
              <a:t>0</a:t>
            </a:r>
            <a:r>
              <a:rPr lang="it-IT" dirty="0">
                <a:solidFill>
                  <a:schemeClr val="bg1"/>
                </a:solidFill>
              </a:rPr>
              <a:t>, si deduce come conseguenza della verità precedentemente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stabilita 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per tutti i </a:t>
            </a:r>
            <a:r>
              <a:rPr lang="en-US" b="1" i="1" dirty="0">
                <a:solidFill>
                  <a:schemeClr val="bg1"/>
                </a:solidFill>
              </a:rPr>
              <a:t>P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i="1" dirty="0">
                <a:solidFill>
                  <a:schemeClr val="bg1"/>
                </a:solidFill>
              </a:rPr>
              <a:t>m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, con </a:t>
            </a:r>
            <a:r>
              <a:rPr lang="en-US" b="1" i="1" dirty="0">
                <a:solidFill>
                  <a:schemeClr val="bg1"/>
                </a:solidFill>
              </a:rPr>
              <a:t>m </a:t>
            </a:r>
            <a:r>
              <a:rPr lang="en-US" b="1" dirty="0" err="1">
                <a:solidFill>
                  <a:schemeClr val="bg1"/>
                </a:solidFill>
              </a:rPr>
              <a:t>compreso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t-IT" b="1" i="1" dirty="0">
                <a:solidFill>
                  <a:schemeClr val="bg1"/>
                </a:solidFill>
              </a:rPr>
              <a:t>n</a:t>
            </a:r>
            <a:r>
              <a:rPr lang="it-IT" b="1" baseline="-25000" dirty="0">
                <a:solidFill>
                  <a:schemeClr val="bg1"/>
                </a:solidFill>
              </a:rPr>
              <a:t>0 </a:t>
            </a:r>
            <a:r>
              <a:rPr lang="it-IT" b="1" dirty="0">
                <a:solidFill>
                  <a:schemeClr val="bg1"/>
                </a:solidFill>
              </a:rPr>
              <a:t>e n-1</a:t>
            </a:r>
            <a:r>
              <a:rPr lang="it-IT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B9561A-D74F-4AB8-98C3-0BDCDEE2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52" y="4267831"/>
            <a:ext cx="6495847" cy="1526524"/>
          </a:xfrm>
          <a:prstGeom prst="rect">
            <a:avLst/>
          </a:prstGeom>
          <a:effectLst/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1D8CDA-956B-4A21-84E3-5758156EACDA}"/>
              </a:ext>
            </a:extLst>
          </p:cNvPr>
          <p:cNvCxnSpPr>
            <a:cxnSpLocks/>
          </p:cNvCxnSpPr>
          <p:nvPr/>
        </p:nvCxnSpPr>
        <p:spPr>
          <a:xfrm>
            <a:off x="5592987" y="6019333"/>
            <a:ext cx="45607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F13881F-C3C8-4D3C-BC46-87EABEC5DED1}"/>
              </a:ext>
            </a:extLst>
          </p:cNvPr>
          <p:cNvCxnSpPr/>
          <p:nvPr/>
        </p:nvCxnSpPr>
        <p:spPr>
          <a:xfrm>
            <a:off x="5592987" y="5104933"/>
            <a:ext cx="0" cy="914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1DE8134-6FCB-4E55-ADF0-D420FDE0143D}"/>
              </a:ext>
            </a:extLst>
          </p:cNvPr>
          <p:cNvCxnSpPr/>
          <p:nvPr/>
        </p:nvCxnSpPr>
        <p:spPr>
          <a:xfrm>
            <a:off x="10121044" y="5104933"/>
            <a:ext cx="0" cy="914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B5B9-CB97-44B7-9DDE-E796CAC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Enunciato (seconda forma)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02F92-BD8C-4705-ACAE-DE24A60D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0" y="2080967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Sia 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un intero.</a:t>
            </a:r>
          </a:p>
          <a:p>
            <a:pPr marL="0" indent="0">
              <a:buNone/>
            </a:pPr>
            <a:r>
              <a:rPr lang="it-IT" dirty="0"/>
              <a:t>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 sia </a:t>
            </a:r>
            <a:r>
              <a:rPr lang="it-IT" i="1" dirty="0"/>
              <a:t>P</a:t>
            </a:r>
            <a:r>
              <a:rPr lang="it-IT" dirty="0"/>
              <a:t>(</a:t>
            </a:r>
            <a:r>
              <a:rPr lang="it-IT" i="1" dirty="0"/>
              <a:t>n</a:t>
            </a:r>
            <a:r>
              <a:rPr lang="it-IT" dirty="0"/>
              <a:t>) una proposizione.</a:t>
            </a:r>
          </a:p>
          <a:p>
            <a:pPr marL="0" indent="0">
              <a:buNone/>
            </a:pPr>
            <a:r>
              <a:rPr lang="it-IT" dirty="0"/>
              <a:t>Supponiamo che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baseline="-25000" dirty="0">
                <a:solidFill>
                  <a:srgbClr val="ACD433"/>
                </a:solidFill>
              </a:rPr>
              <a:t>0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sia vera</a:t>
            </a:r>
            <a:r>
              <a:rPr lang="it-IT" b="1" dirty="0">
                <a:solidFill>
                  <a:srgbClr val="FFFF00"/>
                </a:solidFill>
              </a:rPr>
              <a:t>; (base dell’induzione)</a:t>
            </a:r>
          </a:p>
          <a:p>
            <a:r>
              <a:rPr lang="it-IT" dirty="0"/>
              <a:t>per ogni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</a:t>
            </a:r>
            <a:r>
              <a:rPr lang="it-IT" dirty="0"/>
              <a:t>, sia vera l’implicazione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ACD433"/>
                </a:solidFill>
              </a:rPr>
              <a:t>                                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ACD433"/>
                </a:solidFill>
                <a:sym typeface="Symbol" panose="05050102010706020507" pitchFamily="18" charset="2"/>
              </a:rPr>
              <a:t>                                               </a:t>
            </a:r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+1); </a:t>
            </a:r>
            <a:r>
              <a:rPr lang="it-IT" b="1" dirty="0">
                <a:solidFill>
                  <a:srgbClr val="FFFF00"/>
                </a:solidFill>
              </a:rPr>
              <a:t>(passo induttivo)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Allora</a:t>
            </a:r>
          </a:p>
          <a:p>
            <a:r>
              <a:rPr lang="it-IT" b="1" i="1" dirty="0">
                <a:solidFill>
                  <a:srgbClr val="ACD433"/>
                </a:solidFill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</a:t>
            </a:r>
            <a:r>
              <a:rPr lang="it-IT" b="1" i="1" dirty="0">
                <a:solidFill>
                  <a:srgbClr val="ACD433"/>
                </a:solidFill>
              </a:rPr>
              <a:t>n</a:t>
            </a:r>
            <a:r>
              <a:rPr lang="it-IT" b="1" dirty="0">
                <a:solidFill>
                  <a:srgbClr val="ACD433"/>
                </a:solidFill>
              </a:rPr>
              <a:t>) </a:t>
            </a:r>
            <a:r>
              <a:rPr lang="it-IT" dirty="0"/>
              <a:t>è vera per ogni intero </a:t>
            </a:r>
            <a:r>
              <a:rPr lang="it-IT" i="1" dirty="0"/>
              <a:t>n</a:t>
            </a:r>
            <a:r>
              <a:rPr lang="it-IT" dirty="0">
                <a:sym typeface="Symbol" panose="05050102010706020507" pitchFamily="18" charset="2"/>
              </a:rPr>
              <a:t></a:t>
            </a:r>
            <a:r>
              <a:rPr lang="it-IT" i="1" dirty="0"/>
              <a:t>n</a:t>
            </a:r>
            <a:r>
              <a:rPr lang="it-IT" baseline="-25000" dirty="0"/>
              <a:t>0.</a:t>
            </a: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26CD73D1-503D-41C1-A280-B49E3594B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9298" y="4217974"/>
          <a:ext cx="1431413" cy="9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3" imgW="723600" imgH="482400" progId="Equation.DSMT4">
                  <p:embed/>
                </p:oleObj>
              </mc:Choice>
              <mc:Fallback>
                <p:oleObj name="Equation" r:id="rId3" imgW="723600" imgH="48240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26CD73D1-503D-41C1-A280-B49E3594B7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298" y="4217974"/>
                        <a:ext cx="1431413" cy="954275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24F72AAB-A3CF-4CDD-A742-95C9265DD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7954" y="1837174"/>
            <a:ext cx="5097294" cy="49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79DC9-EE2D-4A33-B8C8-2771491D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r>
              <a:rPr lang="it-IT"/>
              <a:t>Una formula famosa</a:t>
            </a:r>
          </a:p>
        </p:txBody>
      </p:sp>
      <p:pic>
        <p:nvPicPr>
          <p:cNvPr id="3074" name="Picture 2" descr="Carl Friedrich Gauss - Wikipedia">
            <a:extLst>
              <a:ext uri="{FF2B5EF4-FFF2-40B4-BE49-F238E27FC236}">
                <a16:creationId xmlns:a16="http://schemas.microsoft.com/office/drawing/2014/main" id="{69E27D0A-4816-4E1C-B997-CEA08BD65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0232"/>
          <a:stretch/>
        </p:blipFill>
        <p:spPr bwMode="auto">
          <a:xfrm>
            <a:off x="-1" y="10"/>
            <a:ext cx="4058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3B36809-E53A-48DC-8BF1-EBFB9CC25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6649" y="2438400"/>
                <a:ext cx="5343203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u="sng" dirty="0"/>
                  <a:t>Proposizione:</a:t>
                </a:r>
              </a:p>
              <a:p>
                <a:pPr marL="0" indent="0">
                  <a:buNone/>
                </a:pPr>
                <a:r>
                  <a:rPr lang="it-IT" dirty="0"/>
                  <a:t>Per ogni intero positivo </a:t>
                </a:r>
                <a:r>
                  <a:rPr lang="it-IT" i="1" dirty="0"/>
                  <a:t>n</a:t>
                </a:r>
                <a:r>
                  <a:rPr lang="it-IT" dirty="0"/>
                  <a:t>, la somma dei primi </a:t>
                </a:r>
                <a:r>
                  <a:rPr lang="it-IT" i="1" dirty="0"/>
                  <a:t>n </a:t>
                </a:r>
                <a:r>
                  <a:rPr lang="it-IT" dirty="0"/>
                  <a:t>interi positivi è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000" b="1" i="1" dirty="0" smtClean="0">
                              <a:solidFill>
                                <a:srgbClr val="ACD4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1" i="1" dirty="0">
                              <a:solidFill>
                                <a:srgbClr val="ACD43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it-IT" sz="4000" b="1" i="1" dirty="0">
                                  <a:solidFill>
                                    <a:srgbClr val="ACD4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000" b="1" i="1" dirty="0">
                                  <a:solidFill>
                                    <a:srgbClr val="ACD433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4000" b="1" i="0" dirty="0">
                                  <a:solidFill>
                                    <a:srgbClr val="ACD433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4000" b="1" i="0" dirty="0">
                                  <a:solidFill>
                                    <a:srgbClr val="ACD43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it-IT" sz="4000" b="1" i="0" dirty="0">
                              <a:solidFill>
                                <a:srgbClr val="ACD4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4000" b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3B36809-E53A-48DC-8BF1-EBFB9CC25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649" y="2438400"/>
                <a:ext cx="5343203" cy="3809999"/>
              </a:xfrm>
              <a:blipFill>
                <a:blip r:embed="rId4"/>
                <a:stretch>
                  <a:fillRect l="-1140" t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592F99-6231-4807-87FB-97B3A09B954A}"/>
              </a:ext>
            </a:extLst>
          </p:cNvPr>
          <p:cNvSpPr txBox="1"/>
          <p:nvPr/>
        </p:nvSpPr>
        <p:spPr>
          <a:xfrm>
            <a:off x="148795" y="6063733"/>
            <a:ext cx="376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Carl Friedrich Gauss (1777-1855)</a:t>
            </a:r>
          </a:p>
        </p:txBody>
      </p:sp>
    </p:spTree>
    <p:extLst>
      <p:ext uri="{BB962C8B-B14F-4D97-AF65-F5344CB8AC3E}">
        <p14:creationId xmlns:p14="http://schemas.microsoft.com/office/powerpoint/2010/main" val="397368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3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14" name="Picture 13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15" name="Oval 13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16" name="Picture 14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17" name="Picture 14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118" name="Rectangle 14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Rectangle 146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148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22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1E278B-BEE9-4201-A93E-18AC9CD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Il </a:t>
            </a:r>
            <a:r>
              <a:rPr lang="en-US" sz="4800" dirty="0" err="1"/>
              <a:t>caso</a:t>
            </a:r>
            <a:r>
              <a:rPr lang="en-US" sz="4800" dirty="0"/>
              <a:t> n = 100</a:t>
            </a:r>
          </a:p>
        </p:txBody>
      </p:sp>
      <p:pic>
        <p:nvPicPr>
          <p:cNvPr id="4098" name="Picture 2" descr="What is the sum of 1 to 100? - Quora">
            <a:extLst>
              <a:ext uri="{FF2B5EF4-FFF2-40B4-BE49-F238E27FC236}">
                <a16:creationId xmlns:a16="http://schemas.microsoft.com/office/drawing/2014/main" id="{1DCC52C4-EADA-4BA6-8C60-80C5FB971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640081"/>
            <a:ext cx="7874090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B48EC6-4A4B-4914-B4B8-862D6DF85F92}"/>
              </a:ext>
            </a:extLst>
          </p:cNvPr>
          <p:cNvSpPr txBox="1"/>
          <p:nvPr/>
        </p:nvSpPr>
        <p:spPr>
          <a:xfrm>
            <a:off x="8879681" y="1864519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858FF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solidFill>
                  <a:srgbClr val="5858FF"/>
                </a:solidFill>
                <a:latin typeface="Ink Free" panose="03080402000500000000" pitchFamily="66" charset="0"/>
              </a:rPr>
              <a:t>50</a:t>
            </a:r>
            <a:r>
              <a:rPr lang="en-US" sz="4000" b="1" dirty="0">
                <a:solidFill>
                  <a:srgbClr val="5858FF"/>
                </a:solidFill>
                <a:latin typeface="Ink Free" panose="03080402000500000000" pitchFamily="66" charset="0"/>
                <a:sym typeface="Symbol" panose="05050102010706020507" pitchFamily="18" charset="2"/>
              </a:rPr>
              <a:t>101</a:t>
            </a:r>
            <a:endParaRPr lang="it-IT" sz="4000" b="1" dirty="0">
              <a:solidFill>
                <a:srgbClr val="5858FF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97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1184</Words>
  <Application>Microsoft Office PowerPoint</Application>
  <PresentationFormat>Widescreen</PresentationFormat>
  <Paragraphs>179</Paragraphs>
  <Slides>45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4" baseType="lpstr">
      <vt:lpstr>Cambria Math</vt:lpstr>
      <vt:lpstr>Century Gothic</vt:lpstr>
      <vt:lpstr>Curlz MT</vt:lpstr>
      <vt:lpstr>French Script MT</vt:lpstr>
      <vt:lpstr>Ink Free</vt:lpstr>
      <vt:lpstr>Symbol</vt:lpstr>
      <vt:lpstr>Wingdings 3</vt:lpstr>
      <vt:lpstr>Ione</vt:lpstr>
      <vt:lpstr>Equation</vt:lpstr>
      <vt:lpstr>PRECORSO DI MATEMATICA</vt:lpstr>
      <vt:lpstr>Enunciato</vt:lpstr>
      <vt:lpstr>Meccanismo di fondo</vt:lpstr>
      <vt:lpstr>Meccanismo di fondo</vt:lpstr>
      <vt:lpstr>Meccanismo di fondo</vt:lpstr>
      <vt:lpstr>P(n) è vera!</vt:lpstr>
      <vt:lpstr>Enunciato (seconda forma)</vt:lpstr>
      <vt:lpstr>Una formula famosa</vt:lpstr>
      <vt:lpstr>Il caso n = 100</vt:lpstr>
      <vt:lpstr>Il caso generale?</vt:lpstr>
      <vt:lpstr>Distinzione di casi</vt:lpstr>
      <vt:lpstr>Distinzione di casi</vt:lpstr>
      <vt:lpstr>Senza distinzione di casi - 1</vt:lpstr>
      <vt:lpstr>L’n-esimo numero triangolare è la metà di un rettangolo formato da n(n+1) unità. </vt:lpstr>
      <vt:lpstr>Presentazione standard di PowerPoint</vt:lpstr>
      <vt:lpstr>Altri numeri figurati</vt:lpstr>
      <vt:lpstr>Senza distinzione di casi - 2</vt:lpstr>
      <vt:lpstr>Base dell’induzione  </vt:lpstr>
      <vt:lpstr>Passo induttivo </vt:lpstr>
      <vt:lpstr>Passo induttivo </vt:lpstr>
      <vt:lpstr>Un’altra applicazione aritmetica</vt:lpstr>
      <vt:lpstr>Dimostrazione senza induzione</vt:lpstr>
      <vt:lpstr>Enunciato (variante)</vt:lpstr>
      <vt:lpstr>Tornando all’insieme delle parti…</vt:lpstr>
      <vt:lpstr>Dimostrazione per induzione su n</vt:lpstr>
      <vt:lpstr>Questo è X</vt:lpstr>
      <vt:lpstr>Come si applica l’ipotesi induttiva?</vt:lpstr>
      <vt:lpstr>Questo è Y</vt:lpstr>
      <vt:lpstr>Ad Y si applica l’ipotesi induttiva!</vt:lpstr>
      <vt:lpstr>Ad Y si applica l’ipotesi induttiva!</vt:lpstr>
      <vt:lpstr>Ora:</vt:lpstr>
      <vt:lpstr>Ossia:</vt:lpstr>
      <vt:lpstr>Questo è  P(Y)</vt:lpstr>
      <vt:lpstr>Consideriamo inoltre:</vt:lpstr>
      <vt:lpstr>Questo è  P(X)\P(Y) </vt:lpstr>
      <vt:lpstr>Corrispondenza biunivoca!</vt:lpstr>
      <vt:lpstr>Tra P(Y) e P(X)\P(Y)</vt:lpstr>
      <vt:lpstr>Definita da: A ↦ A{x0}</vt:lpstr>
      <vt:lpstr>Dunque:   |P(X)\P(Y)|= |P(Y)| </vt:lpstr>
      <vt:lpstr>Dunque:   |P(X)\P(Y)|= |P(Y)|= 2n-1 </vt:lpstr>
      <vt:lpstr>D’altra parte …</vt:lpstr>
      <vt:lpstr>E quindi …</vt:lpstr>
      <vt:lpstr>Osservazioni aggiuntive</vt:lpstr>
      <vt:lpstr>Esempio n. 1</vt:lpstr>
      <vt:lpstr>Esempio n.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7</cp:revision>
  <dcterms:created xsi:type="dcterms:W3CDTF">2020-09-23T09:02:56Z</dcterms:created>
  <dcterms:modified xsi:type="dcterms:W3CDTF">2020-10-04T08:43:20Z</dcterms:modified>
</cp:coreProperties>
</file>