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  <p:sldMasterId id="2147484032" r:id="rId2"/>
  </p:sldMasterIdLst>
  <p:notesMasterIdLst>
    <p:notesMasterId r:id="rId6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4" r:id="rId53"/>
    <p:sldId id="309" r:id="rId54"/>
    <p:sldId id="310" r:id="rId55"/>
    <p:sldId id="311" r:id="rId56"/>
    <p:sldId id="312" r:id="rId57"/>
    <p:sldId id="313" r:id="rId58"/>
    <p:sldId id="315" r:id="rId5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35806-D01E-465D-9A84-71947AA264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93DFDF-6F92-4757-A592-B95147F429CC}">
      <dgm:prSet/>
      <dgm:spPr/>
      <dgm:t>
        <a:bodyPr/>
        <a:lstStyle/>
        <a:p>
          <a:r>
            <a:rPr lang="it-IT" b="0" i="0"/>
            <a:t>Date le proposizioni </a:t>
          </a:r>
          <a:r>
            <a:rPr lang="it-IT" b="0" i="1"/>
            <a:t>P</a:t>
          </a:r>
          <a:r>
            <a:rPr lang="it-IT" b="0" i="0"/>
            <a:t> e </a:t>
          </a:r>
          <a:r>
            <a:rPr lang="it-IT" b="0" i="1"/>
            <a:t>Q</a:t>
          </a:r>
          <a:r>
            <a:rPr lang="it-IT" b="0" i="0"/>
            <a:t>,</a:t>
          </a:r>
          <a:endParaRPr lang="en-US"/>
        </a:p>
      </dgm:t>
    </dgm:pt>
    <dgm:pt modelId="{3995ADCC-6BAB-4A2F-9130-F0CD08F51958}" type="parTrans" cxnId="{0EA32DA4-18AE-43BC-AA77-43118A52FF8A}">
      <dgm:prSet/>
      <dgm:spPr/>
      <dgm:t>
        <a:bodyPr/>
        <a:lstStyle/>
        <a:p>
          <a:endParaRPr lang="en-US"/>
        </a:p>
      </dgm:t>
    </dgm:pt>
    <dgm:pt modelId="{7B01F12A-9C77-4E9E-9840-6EA4FA34CD0D}" type="sibTrans" cxnId="{0EA32DA4-18AE-43BC-AA77-43118A52FF8A}">
      <dgm:prSet/>
      <dgm:spPr/>
      <dgm:t>
        <a:bodyPr/>
        <a:lstStyle/>
        <a:p>
          <a:endParaRPr lang="en-US"/>
        </a:p>
      </dgm:t>
    </dgm:pt>
    <dgm:pt modelId="{8F74809A-A030-47D9-A46C-58400B28A356}">
      <dgm:prSet/>
      <dgm:spPr/>
      <dgm:t>
        <a:bodyPr/>
        <a:lstStyle/>
        <a:p>
          <a:r>
            <a:rPr lang="it-IT" b="0" i="0"/>
            <a:t>la negazione di </a:t>
          </a:r>
          <a:r>
            <a:rPr lang="it-IT" b="0" i="1"/>
            <a:t>P</a:t>
          </a:r>
          <a:r>
            <a:rPr lang="it-IT" b="0" i="0">
              <a:sym typeface="Symbol" panose="05050102010706020507" pitchFamily="18" charset="2"/>
            </a:rPr>
            <a:t></a:t>
          </a:r>
          <a:r>
            <a:rPr lang="it-IT" b="0" i="1"/>
            <a:t>Q, </a:t>
          </a:r>
          <a:endParaRPr lang="en-US"/>
        </a:p>
      </dgm:t>
    </dgm:pt>
    <dgm:pt modelId="{61BF2A93-181B-41ED-BCDD-53B1833ABA4E}" type="parTrans" cxnId="{4ABBA8F6-0E6D-407D-8A7D-55A581083756}">
      <dgm:prSet/>
      <dgm:spPr/>
      <dgm:t>
        <a:bodyPr/>
        <a:lstStyle/>
        <a:p>
          <a:endParaRPr lang="en-US"/>
        </a:p>
      </dgm:t>
    </dgm:pt>
    <dgm:pt modelId="{A6448B05-111D-4C3F-A8FE-59C92D339599}" type="sibTrans" cxnId="{4ABBA8F6-0E6D-407D-8A7D-55A581083756}">
      <dgm:prSet/>
      <dgm:spPr/>
      <dgm:t>
        <a:bodyPr/>
        <a:lstStyle/>
        <a:p>
          <a:endParaRPr lang="en-US"/>
        </a:p>
      </dgm:t>
    </dgm:pt>
    <dgm:pt modelId="{41BE4B57-DC77-4DDD-B250-351B90042729}">
      <dgm:prSet/>
      <dgm:spPr/>
      <dgm:t>
        <a:bodyPr/>
        <a:lstStyle/>
        <a:p>
          <a:r>
            <a:rPr lang="it-IT" b="0" i="0"/>
            <a:t>ossia </a:t>
          </a:r>
          <a:endParaRPr lang="en-US"/>
        </a:p>
      </dgm:t>
    </dgm:pt>
    <dgm:pt modelId="{6DEE27B4-C42F-4D12-AD4B-046DC429819E}" type="parTrans" cxnId="{B34E1D8C-BE56-44FB-B5E5-EB7A0065A927}">
      <dgm:prSet/>
      <dgm:spPr/>
      <dgm:t>
        <a:bodyPr/>
        <a:lstStyle/>
        <a:p>
          <a:endParaRPr lang="en-US"/>
        </a:p>
      </dgm:t>
    </dgm:pt>
    <dgm:pt modelId="{4CB80C67-681C-45D8-B029-7E97BCC2EA24}" type="sibTrans" cxnId="{B34E1D8C-BE56-44FB-B5E5-EB7A0065A927}">
      <dgm:prSet/>
      <dgm:spPr/>
      <dgm:t>
        <a:bodyPr/>
        <a:lstStyle/>
        <a:p>
          <a:endParaRPr lang="en-US"/>
        </a:p>
      </dgm:t>
    </dgm:pt>
    <dgm:pt modelId="{BD93F591-2502-48E9-B115-2E9C451D0BD7}">
      <dgm:prSet/>
      <dgm:spPr/>
      <dgm:t>
        <a:bodyPr/>
        <a:lstStyle/>
        <a:p>
          <a:r>
            <a:rPr lang="it-IT" b="1" i="0">
              <a:sym typeface="Symbol" panose="05050102010706020507" pitchFamily="18" charset="2"/>
            </a:rPr>
            <a:t></a:t>
          </a:r>
          <a:r>
            <a:rPr lang="it-IT" b="1" i="0"/>
            <a:t>(</a:t>
          </a:r>
          <a:r>
            <a:rPr lang="it-IT" b="1" i="1"/>
            <a:t>P</a:t>
          </a:r>
          <a:r>
            <a:rPr lang="it-IT" b="1" i="0">
              <a:sym typeface="Symbol" panose="05050102010706020507" pitchFamily="18" charset="2"/>
            </a:rPr>
            <a:t></a:t>
          </a:r>
          <a:r>
            <a:rPr lang="it-IT" b="1" i="1"/>
            <a:t>Q</a:t>
          </a:r>
          <a:r>
            <a:rPr lang="it-IT" b="1" i="0"/>
            <a:t>)</a:t>
          </a:r>
          <a:endParaRPr lang="en-US"/>
        </a:p>
      </dgm:t>
    </dgm:pt>
    <dgm:pt modelId="{6FB021CE-F0F9-4C88-B0D7-C865829E5E71}" type="parTrans" cxnId="{DA383251-C4AF-4297-BF95-48A8AE2EA429}">
      <dgm:prSet/>
      <dgm:spPr/>
      <dgm:t>
        <a:bodyPr/>
        <a:lstStyle/>
        <a:p>
          <a:endParaRPr lang="en-US"/>
        </a:p>
      </dgm:t>
    </dgm:pt>
    <dgm:pt modelId="{C8F3A0A3-C488-4609-93DB-60433486168F}" type="sibTrans" cxnId="{DA383251-C4AF-4297-BF95-48A8AE2EA429}">
      <dgm:prSet/>
      <dgm:spPr/>
      <dgm:t>
        <a:bodyPr/>
        <a:lstStyle/>
        <a:p>
          <a:endParaRPr lang="en-US"/>
        </a:p>
      </dgm:t>
    </dgm:pt>
    <dgm:pt modelId="{C1E44D74-85B0-4712-BD3C-23BF22391E9F}" type="pres">
      <dgm:prSet presAssocID="{3A835806-D01E-465D-9A84-71947AA264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9DDFE3-5869-4F03-9079-7ED135A264AB}" type="pres">
      <dgm:prSet presAssocID="{0793DFDF-6F92-4757-A592-B95147F429CC}" presName="hierRoot1" presStyleCnt="0"/>
      <dgm:spPr/>
    </dgm:pt>
    <dgm:pt modelId="{434ECDE2-0183-47EA-8B3C-C72B1198E9B5}" type="pres">
      <dgm:prSet presAssocID="{0793DFDF-6F92-4757-A592-B95147F429CC}" presName="composite" presStyleCnt="0"/>
      <dgm:spPr/>
    </dgm:pt>
    <dgm:pt modelId="{71830CF1-CA56-496E-AFD2-304FA6A0BB5F}" type="pres">
      <dgm:prSet presAssocID="{0793DFDF-6F92-4757-A592-B95147F429CC}" presName="background" presStyleLbl="node0" presStyleIdx="0" presStyleCnt="4"/>
      <dgm:spPr/>
    </dgm:pt>
    <dgm:pt modelId="{326AB08E-55CE-42AC-8DAD-EC071685DD07}" type="pres">
      <dgm:prSet presAssocID="{0793DFDF-6F92-4757-A592-B95147F429CC}" presName="text" presStyleLbl="fgAcc0" presStyleIdx="0" presStyleCnt="4">
        <dgm:presLayoutVars>
          <dgm:chPref val="3"/>
        </dgm:presLayoutVars>
      </dgm:prSet>
      <dgm:spPr/>
    </dgm:pt>
    <dgm:pt modelId="{7215431A-F302-4D88-97C8-0117C2BB4914}" type="pres">
      <dgm:prSet presAssocID="{0793DFDF-6F92-4757-A592-B95147F429CC}" presName="hierChild2" presStyleCnt="0"/>
      <dgm:spPr/>
    </dgm:pt>
    <dgm:pt modelId="{46E13258-A361-413F-8D03-11967376BAAD}" type="pres">
      <dgm:prSet presAssocID="{8F74809A-A030-47D9-A46C-58400B28A356}" presName="hierRoot1" presStyleCnt="0"/>
      <dgm:spPr/>
    </dgm:pt>
    <dgm:pt modelId="{D2888990-DCE7-40E6-978C-EEF148B4B2DC}" type="pres">
      <dgm:prSet presAssocID="{8F74809A-A030-47D9-A46C-58400B28A356}" presName="composite" presStyleCnt="0"/>
      <dgm:spPr/>
    </dgm:pt>
    <dgm:pt modelId="{69B27290-093F-4AD5-8F95-1E96632ED323}" type="pres">
      <dgm:prSet presAssocID="{8F74809A-A030-47D9-A46C-58400B28A356}" presName="background" presStyleLbl="node0" presStyleIdx="1" presStyleCnt="4"/>
      <dgm:spPr/>
    </dgm:pt>
    <dgm:pt modelId="{08C3A10E-FF81-4466-9EFF-B9EFE0840884}" type="pres">
      <dgm:prSet presAssocID="{8F74809A-A030-47D9-A46C-58400B28A356}" presName="text" presStyleLbl="fgAcc0" presStyleIdx="1" presStyleCnt="4">
        <dgm:presLayoutVars>
          <dgm:chPref val="3"/>
        </dgm:presLayoutVars>
      </dgm:prSet>
      <dgm:spPr/>
    </dgm:pt>
    <dgm:pt modelId="{29164699-128C-495E-AECE-F175B6CD89E3}" type="pres">
      <dgm:prSet presAssocID="{8F74809A-A030-47D9-A46C-58400B28A356}" presName="hierChild2" presStyleCnt="0"/>
      <dgm:spPr/>
    </dgm:pt>
    <dgm:pt modelId="{F3CADC11-F9FE-418F-8E3B-3A2D18524DDF}" type="pres">
      <dgm:prSet presAssocID="{41BE4B57-DC77-4DDD-B250-351B90042729}" presName="hierRoot1" presStyleCnt="0"/>
      <dgm:spPr/>
    </dgm:pt>
    <dgm:pt modelId="{1DD68C6D-86B7-46AA-AA3D-21FEBCEBC041}" type="pres">
      <dgm:prSet presAssocID="{41BE4B57-DC77-4DDD-B250-351B90042729}" presName="composite" presStyleCnt="0"/>
      <dgm:spPr/>
    </dgm:pt>
    <dgm:pt modelId="{D6B7A521-C739-4508-996A-11B9559181D5}" type="pres">
      <dgm:prSet presAssocID="{41BE4B57-DC77-4DDD-B250-351B90042729}" presName="background" presStyleLbl="node0" presStyleIdx="2" presStyleCnt="4"/>
      <dgm:spPr/>
    </dgm:pt>
    <dgm:pt modelId="{3743A412-0A07-4C75-9CB6-F3E7160B0C24}" type="pres">
      <dgm:prSet presAssocID="{41BE4B57-DC77-4DDD-B250-351B90042729}" presName="text" presStyleLbl="fgAcc0" presStyleIdx="2" presStyleCnt="4">
        <dgm:presLayoutVars>
          <dgm:chPref val="3"/>
        </dgm:presLayoutVars>
      </dgm:prSet>
      <dgm:spPr/>
    </dgm:pt>
    <dgm:pt modelId="{150519E1-1ED8-4AE4-A7F0-D7765EC6061A}" type="pres">
      <dgm:prSet presAssocID="{41BE4B57-DC77-4DDD-B250-351B90042729}" presName="hierChild2" presStyleCnt="0"/>
      <dgm:spPr/>
    </dgm:pt>
    <dgm:pt modelId="{075B5262-7983-4728-8620-8AF4CB8A0DD8}" type="pres">
      <dgm:prSet presAssocID="{BD93F591-2502-48E9-B115-2E9C451D0BD7}" presName="hierRoot1" presStyleCnt="0"/>
      <dgm:spPr/>
    </dgm:pt>
    <dgm:pt modelId="{CCF26264-A7F6-4C04-8CE2-51F7FE9D3042}" type="pres">
      <dgm:prSet presAssocID="{BD93F591-2502-48E9-B115-2E9C451D0BD7}" presName="composite" presStyleCnt="0"/>
      <dgm:spPr/>
    </dgm:pt>
    <dgm:pt modelId="{810943E3-3341-4C4F-8814-6429ACA8979D}" type="pres">
      <dgm:prSet presAssocID="{BD93F591-2502-48E9-B115-2E9C451D0BD7}" presName="background" presStyleLbl="node0" presStyleIdx="3" presStyleCnt="4"/>
      <dgm:spPr/>
    </dgm:pt>
    <dgm:pt modelId="{54A28F78-149C-447D-B824-796DDB9455B0}" type="pres">
      <dgm:prSet presAssocID="{BD93F591-2502-48E9-B115-2E9C451D0BD7}" presName="text" presStyleLbl="fgAcc0" presStyleIdx="3" presStyleCnt="4">
        <dgm:presLayoutVars>
          <dgm:chPref val="3"/>
        </dgm:presLayoutVars>
      </dgm:prSet>
      <dgm:spPr/>
    </dgm:pt>
    <dgm:pt modelId="{49F5BA4E-AAEF-4F9D-8227-A25371C5E828}" type="pres">
      <dgm:prSet presAssocID="{BD93F591-2502-48E9-B115-2E9C451D0BD7}" presName="hierChild2" presStyleCnt="0"/>
      <dgm:spPr/>
    </dgm:pt>
  </dgm:ptLst>
  <dgm:cxnLst>
    <dgm:cxn modelId="{DA383251-C4AF-4297-BF95-48A8AE2EA429}" srcId="{3A835806-D01E-465D-9A84-71947AA26462}" destId="{BD93F591-2502-48E9-B115-2E9C451D0BD7}" srcOrd="3" destOrd="0" parTransId="{6FB021CE-F0F9-4C88-B0D7-C865829E5E71}" sibTransId="{C8F3A0A3-C488-4609-93DB-60433486168F}"/>
    <dgm:cxn modelId="{62B40856-0729-4E74-B57B-CE691C3C7F8F}" type="presOf" srcId="{41BE4B57-DC77-4DDD-B250-351B90042729}" destId="{3743A412-0A07-4C75-9CB6-F3E7160B0C24}" srcOrd="0" destOrd="0" presId="urn:microsoft.com/office/officeart/2005/8/layout/hierarchy1"/>
    <dgm:cxn modelId="{B34E1D8C-BE56-44FB-B5E5-EB7A0065A927}" srcId="{3A835806-D01E-465D-9A84-71947AA26462}" destId="{41BE4B57-DC77-4DDD-B250-351B90042729}" srcOrd="2" destOrd="0" parTransId="{6DEE27B4-C42F-4D12-AD4B-046DC429819E}" sibTransId="{4CB80C67-681C-45D8-B029-7E97BCC2EA24}"/>
    <dgm:cxn modelId="{0EA32DA4-18AE-43BC-AA77-43118A52FF8A}" srcId="{3A835806-D01E-465D-9A84-71947AA26462}" destId="{0793DFDF-6F92-4757-A592-B95147F429CC}" srcOrd="0" destOrd="0" parTransId="{3995ADCC-6BAB-4A2F-9130-F0CD08F51958}" sibTransId="{7B01F12A-9C77-4E9E-9840-6EA4FA34CD0D}"/>
    <dgm:cxn modelId="{AEC53BA8-85AF-4D50-BCB1-85E4D9641367}" type="presOf" srcId="{BD93F591-2502-48E9-B115-2E9C451D0BD7}" destId="{54A28F78-149C-447D-B824-796DDB9455B0}" srcOrd="0" destOrd="0" presId="urn:microsoft.com/office/officeart/2005/8/layout/hierarchy1"/>
    <dgm:cxn modelId="{027816E7-F407-45A4-8F94-EBA0F63EACEC}" type="presOf" srcId="{3A835806-D01E-465D-9A84-71947AA26462}" destId="{C1E44D74-85B0-4712-BD3C-23BF22391E9F}" srcOrd="0" destOrd="0" presId="urn:microsoft.com/office/officeart/2005/8/layout/hierarchy1"/>
    <dgm:cxn modelId="{92A0E1F0-5828-4EEB-B5C7-5FB935E9F529}" type="presOf" srcId="{8F74809A-A030-47D9-A46C-58400B28A356}" destId="{08C3A10E-FF81-4466-9EFF-B9EFE0840884}" srcOrd="0" destOrd="0" presId="urn:microsoft.com/office/officeart/2005/8/layout/hierarchy1"/>
    <dgm:cxn modelId="{4ABBA8F6-0E6D-407D-8A7D-55A581083756}" srcId="{3A835806-D01E-465D-9A84-71947AA26462}" destId="{8F74809A-A030-47D9-A46C-58400B28A356}" srcOrd="1" destOrd="0" parTransId="{61BF2A93-181B-41ED-BCDD-53B1833ABA4E}" sibTransId="{A6448B05-111D-4C3F-A8FE-59C92D339599}"/>
    <dgm:cxn modelId="{636FECF6-DC2F-42C3-B39D-0771C504A12B}" type="presOf" srcId="{0793DFDF-6F92-4757-A592-B95147F429CC}" destId="{326AB08E-55CE-42AC-8DAD-EC071685DD07}" srcOrd="0" destOrd="0" presId="urn:microsoft.com/office/officeart/2005/8/layout/hierarchy1"/>
    <dgm:cxn modelId="{8C690E42-3EFF-46FE-80B1-FEACB11C875C}" type="presParOf" srcId="{C1E44D74-85B0-4712-BD3C-23BF22391E9F}" destId="{8D9DDFE3-5869-4F03-9079-7ED135A264AB}" srcOrd="0" destOrd="0" presId="urn:microsoft.com/office/officeart/2005/8/layout/hierarchy1"/>
    <dgm:cxn modelId="{5FA32BC7-2136-4E5D-B6EF-347CDCEBC169}" type="presParOf" srcId="{8D9DDFE3-5869-4F03-9079-7ED135A264AB}" destId="{434ECDE2-0183-47EA-8B3C-C72B1198E9B5}" srcOrd="0" destOrd="0" presId="urn:microsoft.com/office/officeart/2005/8/layout/hierarchy1"/>
    <dgm:cxn modelId="{2F201B39-156E-4ACB-AA9B-C8EAF815F0A9}" type="presParOf" srcId="{434ECDE2-0183-47EA-8B3C-C72B1198E9B5}" destId="{71830CF1-CA56-496E-AFD2-304FA6A0BB5F}" srcOrd="0" destOrd="0" presId="urn:microsoft.com/office/officeart/2005/8/layout/hierarchy1"/>
    <dgm:cxn modelId="{1DEF485E-00BF-49C6-9DA6-CC5C39757DAF}" type="presParOf" srcId="{434ECDE2-0183-47EA-8B3C-C72B1198E9B5}" destId="{326AB08E-55CE-42AC-8DAD-EC071685DD07}" srcOrd="1" destOrd="0" presId="urn:microsoft.com/office/officeart/2005/8/layout/hierarchy1"/>
    <dgm:cxn modelId="{2BB11917-264A-4263-AF4F-2A83D0472003}" type="presParOf" srcId="{8D9DDFE3-5869-4F03-9079-7ED135A264AB}" destId="{7215431A-F302-4D88-97C8-0117C2BB4914}" srcOrd="1" destOrd="0" presId="urn:microsoft.com/office/officeart/2005/8/layout/hierarchy1"/>
    <dgm:cxn modelId="{1DCB46B4-53ED-47A1-9AC9-316CDA23C822}" type="presParOf" srcId="{C1E44D74-85B0-4712-BD3C-23BF22391E9F}" destId="{46E13258-A361-413F-8D03-11967376BAAD}" srcOrd="1" destOrd="0" presId="urn:microsoft.com/office/officeart/2005/8/layout/hierarchy1"/>
    <dgm:cxn modelId="{865670D9-7629-4020-A2B4-F9C009614163}" type="presParOf" srcId="{46E13258-A361-413F-8D03-11967376BAAD}" destId="{D2888990-DCE7-40E6-978C-EEF148B4B2DC}" srcOrd="0" destOrd="0" presId="urn:microsoft.com/office/officeart/2005/8/layout/hierarchy1"/>
    <dgm:cxn modelId="{89FFAF26-102B-4FCA-A436-590AC893C5F1}" type="presParOf" srcId="{D2888990-DCE7-40E6-978C-EEF148B4B2DC}" destId="{69B27290-093F-4AD5-8F95-1E96632ED323}" srcOrd="0" destOrd="0" presId="urn:microsoft.com/office/officeart/2005/8/layout/hierarchy1"/>
    <dgm:cxn modelId="{5495811D-3EF1-47EE-964E-ABC6EAA9E656}" type="presParOf" srcId="{D2888990-DCE7-40E6-978C-EEF148B4B2DC}" destId="{08C3A10E-FF81-4466-9EFF-B9EFE0840884}" srcOrd="1" destOrd="0" presId="urn:microsoft.com/office/officeart/2005/8/layout/hierarchy1"/>
    <dgm:cxn modelId="{4C3027BA-F1A8-4BE9-94BD-C07E8426F29C}" type="presParOf" srcId="{46E13258-A361-413F-8D03-11967376BAAD}" destId="{29164699-128C-495E-AECE-F175B6CD89E3}" srcOrd="1" destOrd="0" presId="urn:microsoft.com/office/officeart/2005/8/layout/hierarchy1"/>
    <dgm:cxn modelId="{2B194EF7-DA5E-454B-A5CB-1554EF5EA37C}" type="presParOf" srcId="{C1E44D74-85B0-4712-BD3C-23BF22391E9F}" destId="{F3CADC11-F9FE-418F-8E3B-3A2D18524DDF}" srcOrd="2" destOrd="0" presId="urn:microsoft.com/office/officeart/2005/8/layout/hierarchy1"/>
    <dgm:cxn modelId="{2800835F-CB4D-482B-ACA3-CB88A0B497AF}" type="presParOf" srcId="{F3CADC11-F9FE-418F-8E3B-3A2D18524DDF}" destId="{1DD68C6D-86B7-46AA-AA3D-21FEBCEBC041}" srcOrd="0" destOrd="0" presId="urn:microsoft.com/office/officeart/2005/8/layout/hierarchy1"/>
    <dgm:cxn modelId="{ADABCD91-4618-4025-A618-A081DB5A72AD}" type="presParOf" srcId="{1DD68C6D-86B7-46AA-AA3D-21FEBCEBC041}" destId="{D6B7A521-C739-4508-996A-11B9559181D5}" srcOrd="0" destOrd="0" presId="urn:microsoft.com/office/officeart/2005/8/layout/hierarchy1"/>
    <dgm:cxn modelId="{7FE1791B-9AD3-482F-A655-06E1DBE559F9}" type="presParOf" srcId="{1DD68C6D-86B7-46AA-AA3D-21FEBCEBC041}" destId="{3743A412-0A07-4C75-9CB6-F3E7160B0C24}" srcOrd="1" destOrd="0" presId="urn:microsoft.com/office/officeart/2005/8/layout/hierarchy1"/>
    <dgm:cxn modelId="{9ECC7735-5200-4608-AF23-09043ED09051}" type="presParOf" srcId="{F3CADC11-F9FE-418F-8E3B-3A2D18524DDF}" destId="{150519E1-1ED8-4AE4-A7F0-D7765EC6061A}" srcOrd="1" destOrd="0" presId="urn:microsoft.com/office/officeart/2005/8/layout/hierarchy1"/>
    <dgm:cxn modelId="{AF4F7FAC-5F8E-4042-8F00-9665E58FD9CB}" type="presParOf" srcId="{C1E44D74-85B0-4712-BD3C-23BF22391E9F}" destId="{075B5262-7983-4728-8620-8AF4CB8A0DD8}" srcOrd="3" destOrd="0" presId="urn:microsoft.com/office/officeart/2005/8/layout/hierarchy1"/>
    <dgm:cxn modelId="{DBA7F5D9-9BA6-4075-94F4-D654534CE8F8}" type="presParOf" srcId="{075B5262-7983-4728-8620-8AF4CB8A0DD8}" destId="{CCF26264-A7F6-4C04-8CE2-51F7FE9D3042}" srcOrd="0" destOrd="0" presId="urn:microsoft.com/office/officeart/2005/8/layout/hierarchy1"/>
    <dgm:cxn modelId="{74738347-57EA-4FC9-A58D-60058C273599}" type="presParOf" srcId="{CCF26264-A7F6-4C04-8CE2-51F7FE9D3042}" destId="{810943E3-3341-4C4F-8814-6429ACA8979D}" srcOrd="0" destOrd="0" presId="urn:microsoft.com/office/officeart/2005/8/layout/hierarchy1"/>
    <dgm:cxn modelId="{38FA2736-006B-43FE-BE54-CCE7C204BA2C}" type="presParOf" srcId="{CCF26264-A7F6-4C04-8CE2-51F7FE9D3042}" destId="{54A28F78-149C-447D-B824-796DDB9455B0}" srcOrd="1" destOrd="0" presId="urn:microsoft.com/office/officeart/2005/8/layout/hierarchy1"/>
    <dgm:cxn modelId="{FCCB6787-1C74-4178-BDDB-4ADAB3B722C5}" type="presParOf" srcId="{075B5262-7983-4728-8620-8AF4CB8A0DD8}" destId="{49F5BA4E-AAEF-4F9D-8227-A25371C5E8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35806-D01E-465D-9A84-71947AA264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3DFDF-6F92-4757-A592-B95147F429CC}">
      <dgm:prSet/>
      <dgm:spPr/>
      <dgm:t>
        <a:bodyPr/>
        <a:lstStyle/>
        <a:p>
          <a:r>
            <a:rPr lang="it-IT" b="0" i="0"/>
            <a:t>Date le proposizioni </a:t>
          </a:r>
          <a:r>
            <a:rPr lang="it-IT" b="0" i="1"/>
            <a:t>P</a:t>
          </a:r>
          <a:r>
            <a:rPr lang="it-IT" b="0" i="0"/>
            <a:t> e </a:t>
          </a:r>
          <a:r>
            <a:rPr lang="it-IT" b="0" i="1"/>
            <a:t>Q</a:t>
          </a:r>
          <a:r>
            <a:rPr lang="it-IT" b="0" i="0"/>
            <a:t>,</a:t>
          </a:r>
          <a:endParaRPr lang="en-US"/>
        </a:p>
      </dgm:t>
    </dgm:pt>
    <dgm:pt modelId="{3995ADCC-6BAB-4A2F-9130-F0CD08F51958}" type="parTrans" cxnId="{0EA32DA4-18AE-43BC-AA77-43118A52FF8A}">
      <dgm:prSet/>
      <dgm:spPr/>
      <dgm:t>
        <a:bodyPr/>
        <a:lstStyle/>
        <a:p>
          <a:endParaRPr lang="en-US"/>
        </a:p>
      </dgm:t>
    </dgm:pt>
    <dgm:pt modelId="{7B01F12A-9C77-4E9E-9840-6EA4FA34CD0D}" type="sibTrans" cxnId="{0EA32DA4-18AE-43BC-AA77-43118A52FF8A}">
      <dgm:prSet/>
      <dgm:spPr/>
      <dgm:t>
        <a:bodyPr/>
        <a:lstStyle/>
        <a:p>
          <a:endParaRPr lang="en-US"/>
        </a:p>
      </dgm:t>
    </dgm:pt>
    <dgm:pt modelId="{8F74809A-A030-47D9-A46C-58400B28A356}">
      <dgm:prSet/>
      <dgm:spPr/>
      <dgm:t>
        <a:bodyPr/>
        <a:lstStyle/>
        <a:p>
          <a:r>
            <a:rPr lang="it-IT" b="1" i="0" dirty="0"/>
            <a:t>la negazione di </a:t>
          </a:r>
          <a:r>
            <a:rPr lang="it-IT" b="1" i="1" dirty="0"/>
            <a:t>P</a:t>
          </a:r>
          <a:r>
            <a:rPr lang="it-IT" b="1" i="0" dirty="0">
              <a:sym typeface="Symbol" panose="05050102010706020507" pitchFamily="18" charset="2"/>
            </a:rPr>
            <a:t></a:t>
          </a:r>
          <a:r>
            <a:rPr lang="it-IT" b="1" i="1" dirty="0"/>
            <a:t>Q, </a:t>
          </a:r>
          <a:endParaRPr lang="en-US" b="1" dirty="0"/>
        </a:p>
      </dgm:t>
    </dgm:pt>
    <dgm:pt modelId="{61BF2A93-181B-41ED-BCDD-53B1833ABA4E}" type="parTrans" cxnId="{4ABBA8F6-0E6D-407D-8A7D-55A581083756}">
      <dgm:prSet/>
      <dgm:spPr/>
      <dgm:t>
        <a:bodyPr/>
        <a:lstStyle/>
        <a:p>
          <a:endParaRPr lang="en-US"/>
        </a:p>
      </dgm:t>
    </dgm:pt>
    <dgm:pt modelId="{A6448B05-111D-4C3F-A8FE-59C92D339599}" type="sibTrans" cxnId="{4ABBA8F6-0E6D-407D-8A7D-55A581083756}">
      <dgm:prSet/>
      <dgm:spPr/>
      <dgm:t>
        <a:bodyPr/>
        <a:lstStyle/>
        <a:p>
          <a:endParaRPr lang="en-US"/>
        </a:p>
      </dgm:t>
    </dgm:pt>
    <dgm:pt modelId="{41BE4B57-DC77-4DDD-B250-351B90042729}">
      <dgm:prSet/>
      <dgm:spPr/>
      <dgm:t>
        <a:bodyPr/>
        <a:lstStyle/>
        <a:p>
          <a:r>
            <a:rPr lang="it-IT" b="0" i="0" dirty="0"/>
            <a:t>è </a:t>
          </a:r>
          <a:endParaRPr lang="en-US" dirty="0"/>
        </a:p>
      </dgm:t>
    </dgm:pt>
    <dgm:pt modelId="{6DEE27B4-C42F-4D12-AD4B-046DC429819E}" type="parTrans" cxnId="{B34E1D8C-BE56-44FB-B5E5-EB7A0065A927}">
      <dgm:prSet/>
      <dgm:spPr/>
      <dgm:t>
        <a:bodyPr/>
        <a:lstStyle/>
        <a:p>
          <a:endParaRPr lang="en-US"/>
        </a:p>
      </dgm:t>
    </dgm:pt>
    <dgm:pt modelId="{4CB80C67-681C-45D8-B029-7E97BCC2EA24}" type="sibTrans" cxnId="{B34E1D8C-BE56-44FB-B5E5-EB7A0065A927}">
      <dgm:prSet/>
      <dgm:spPr/>
      <dgm:t>
        <a:bodyPr/>
        <a:lstStyle/>
        <a:p>
          <a:endParaRPr lang="en-US"/>
        </a:p>
      </dgm:t>
    </dgm:pt>
    <dgm:pt modelId="{BD93F591-2502-48E9-B115-2E9C451D0BD7}">
      <dgm:prSet/>
      <dgm:spPr/>
      <dgm:t>
        <a:bodyPr/>
        <a:lstStyle/>
        <a:p>
          <a:r>
            <a:rPr lang="it-IT" b="1" i="0" dirty="0">
              <a:sym typeface="Symbol" panose="05050102010706020507" pitchFamily="18" charset="2"/>
            </a:rPr>
            <a:t>(</a:t>
          </a:r>
          <a:r>
            <a:rPr lang="it-IT" b="1" i="1" dirty="0"/>
            <a:t>P</a:t>
          </a:r>
          <a:r>
            <a:rPr lang="it-IT" b="1" i="0" dirty="0"/>
            <a:t>)</a:t>
          </a:r>
          <a:r>
            <a:rPr lang="it-IT" b="1" i="0" dirty="0">
              <a:sym typeface="Symbol" panose="05050102010706020507" pitchFamily="18" charset="2"/>
            </a:rPr>
            <a:t></a:t>
          </a:r>
          <a:r>
            <a:rPr lang="it-IT" b="1" i="0" dirty="0"/>
            <a:t>(</a:t>
          </a:r>
          <a:r>
            <a:rPr lang="it-IT" b="1" i="0" dirty="0">
              <a:sym typeface="Symbol" panose="05050102010706020507" pitchFamily="18" charset="2"/>
            </a:rPr>
            <a:t></a:t>
          </a:r>
          <a:r>
            <a:rPr lang="it-IT" b="1" i="1" dirty="0"/>
            <a:t>Q</a:t>
          </a:r>
          <a:r>
            <a:rPr lang="it-IT" b="1" i="0" dirty="0"/>
            <a:t>)</a:t>
          </a:r>
          <a:endParaRPr lang="en-US" dirty="0"/>
        </a:p>
      </dgm:t>
    </dgm:pt>
    <dgm:pt modelId="{6FB021CE-F0F9-4C88-B0D7-C865829E5E71}" type="parTrans" cxnId="{DA383251-C4AF-4297-BF95-48A8AE2EA429}">
      <dgm:prSet/>
      <dgm:spPr/>
      <dgm:t>
        <a:bodyPr/>
        <a:lstStyle/>
        <a:p>
          <a:endParaRPr lang="en-US"/>
        </a:p>
      </dgm:t>
    </dgm:pt>
    <dgm:pt modelId="{C8F3A0A3-C488-4609-93DB-60433486168F}" type="sibTrans" cxnId="{DA383251-C4AF-4297-BF95-48A8AE2EA429}">
      <dgm:prSet/>
      <dgm:spPr/>
      <dgm:t>
        <a:bodyPr/>
        <a:lstStyle/>
        <a:p>
          <a:endParaRPr lang="en-US"/>
        </a:p>
      </dgm:t>
    </dgm:pt>
    <dgm:pt modelId="{C1E44D74-85B0-4712-BD3C-23BF22391E9F}" type="pres">
      <dgm:prSet presAssocID="{3A835806-D01E-465D-9A84-71947AA264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9DDFE3-5869-4F03-9079-7ED135A264AB}" type="pres">
      <dgm:prSet presAssocID="{0793DFDF-6F92-4757-A592-B95147F429CC}" presName="hierRoot1" presStyleCnt="0"/>
      <dgm:spPr/>
    </dgm:pt>
    <dgm:pt modelId="{434ECDE2-0183-47EA-8B3C-C72B1198E9B5}" type="pres">
      <dgm:prSet presAssocID="{0793DFDF-6F92-4757-A592-B95147F429CC}" presName="composite" presStyleCnt="0"/>
      <dgm:spPr/>
    </dgm:pt>
    <dgm:pt modelId="{71830CF1-CA56-496E-AFD2-304FA6A0BB5F}" type="pres">
      <dgm:prSet presAssocID="{0793DFDF-6F92-4757-A592-B95147F429CC}" presName="background" presStyleLbl="node0" presStyleIdx="0" presStyleCnt="4"/>
      <dgm:spPr/>
    </dgm:pt>
    <dgm:pt modelId="{326AB08E-55CE-42AC-8DAD-EC071685DD07}" type="pres">
      <dgm:prSet presAssocID="{0793DFDF-6F92-4757-A592-B95147F429CC}" presName="text" presStyleLbl="fgAcc0" presStyleIdx="0" presStyleCnt="4">
        <dgm:presLayoutVars>
          <dgm:chPref val="3"/>
        </dgm:presLayoutVars>
      </dgm:prSet>
      <dgm:spPr/>
    </dgm:pt>
    <dgm:pt modelId="{7215431A-F302-4D88-97C8-0117C2BB4914}" type="pres">
      <dgm:prSet presAssocID="{0793DFDF-6F92-4757-A592-B95147F429CC}" presName="hierChild2" presStyleCnt="0"/>
      <dgm:spPr/>
    </dgm:pt>
    <dgm:pt modelId="{46E13258-A361-413F-8D03-11967376BAAD}" type="pres">
      <dgm:prSet presAssocID="{8F74809A-A030-47D9-A46C-58400B28A356}" presName="hierRoot1" presStyleCnt="0"/>
      <dgm:spPr/>
    </dgm:pt>
    <dgm:pt modelId="{D2888990-DCE7-40E6-978C-EEF148B4B2DC}" type="pres">
      <dgm:prSet presAssocID="{8F74809A-A030-47D9-A46C-58400B28A356}" presName="composite" presStyleCnt="0"/>
      <dgm:spPr/>
    </dgm:pt>
    <dgm:pt modelId="{69B27290-093F-4AD5-8F95-1E96632ED323}" type="pres">
      <dgm:prSet presAssocID="{8F74809A-A030-47D9-A46C-58400B28A356}" presName="background" presStyleLbl="node0" presStyleIdx="1" presStyleCnt="4"/>
      <dgm:spPr/>
    </dgm:pt>
    <dgm:pt modelId="{08C3A10E-FF81-4466-9EFF-B9EFE0840884}" type="pres">
      <dgm:prSet presAssocID="{8F74809A-A030-47D9-A46C-58400B28A356}" presName="text" presStyleLbl="fgAcc0" presStyleIdx="1" presStyleCnt="4">
        <dgm:presLayoutVars>
          <dgm:chPref val="3"/>
        </dgm:presLayoutVars>
      </dgm:prSet>
      <dgm:spPr/>
    </dgm:pt>
    <dgm:pt modelId="{29164699-128C-495E-AECE-F175B6CD89E3}" type="pres">
      <dgm:prSet presAssocID="{8F74809A-A030-47D9-A46C-58400B28A356}" presName="hierChild2" presStyleCnt="0"/>
      <dgm:spPr/>
    </dgm:pt>
    <dgm:pt modelId="{F3CADC11-F9FE-418F-8E3B-3A2D18524DDF}" type="pres">
      <dgm:prSet presAssocID="{41BE4B57-DC77-4DDD-B250-351B90042729}" presName="hierRoot1" presStyleCnt="0"/>
      <dgm:spPr/>
    </dgm:pt>
    <dgm:pt modelId="{1DD68C6D-86B7-46AA-AA3D-21FEBCEBC041}" type="pres">
      <dgm:prSet presAssocID="{41BE4B57-DC77-4DDD-B250-351B90042729}" presName="composite" presStyleCnt="0"/>
      <dgm:spPr/>
    </dgm:pt>
    <dgm:pt modelId="{D6B7A521-C739-4508-996A-11B9559181D5}" type="pres">
      <dgm:prSet presAssocID="{41BE4B57-DC77-4DDD-B250-351B90042729}" presName="background" presStyleLbl="node0" presStyleIdx="2" presStyleCnt="4"/>
      <dgm:spPr/>
    </dgm:pt>
    <dgm:pt modelId="{3743A412-0A07-4C75-9CB6-F3E7160B0C24}" type="pres">
      <dgm:prSet presAssocID="{41BE4B57-DC77-4DDD-B250-351B90042729}" presName="text" presStyleLbl="fgAcc0" presStyleIdx="2" presStyleCnt="4">
        <dgm:presLayoutVars>
          <dgm:chPref val="3"/>
        </dgm:presLayoutVars>
      </dgm:prSet>
      <dgm:spPr/>
    </dgm:pt>
    <dgm:pt modelId="{150519E1-1ED8-4AE4-A7F0-D7765EC6061A}" type="pres">
      <dgm:prSet presAssocID="{41BE4B57-DC77-4DDD-B250-351B90042729}" presName="hierChild2" presStyleCnt="0"/>
      <dgm:spPr/>
    </dgm:pt>
    <dgm:pt modelId="{075B5262-7983-4728-8620-8AF4CB8A0DD8}" type="pres">
      <dgm:prSet presAssocID="{BD93F591-2502-48E9-B115-2E9C451D0BD7}" presName="hierRoot1" presStyleCnt="0"/>
      <dgm:spPr/>
    </dgm:pt>
    <dgm:pt modelId="{CCF26264-A7F6-4C04-8CE2-51F7FE9D3042}" type="pres">
      <dgm:prSet presAssocID="{BD93F591-2502-48E9-B115-2E9C451D0BD7}" presName="composite" presStyleCnt="0"/>
      <dgm:spPr/>
    </dgm:pt>
    <dgm:pt modelId="{810943E3-3341-4C4F-8814-6429ACA8979D}" type="pres">
      <dgm:prSet presAssocID="{BD93F591-2502-48E9-B115-2E9C451D0BD7}" presName="background" presStyleLbl="node0" presStyleIdx="3" presStyleCnt="4"/>
      <dgm:spPr/>
    </dgm:pt>
    <dgm:pt modelId="{54A28F78-149C-447D-B824-796DDB9455B0}" type="pres">
      <dgm:prSet presAssocID="{BD93F591-2502-48E9-B115-2E9C451D0BD7}" presName="text" presStyleLbl="fgAcc0" presStyleIdx="3" presStyleCnt="4">
        <dgm:presLayoutVars>
          <dgm:chPref val="3"/>
        </dgm:presLayoutVars>
      </dgm:prSet>
      <dgm:spPr/>
    </dgm:pt>
    <dgm:pt modelId="{49F5BA4E-AAEF-4F9D-8227-A25371C5E828}" type="pres">
      <dgm:prSet presAssocID="{BD93F591-2502-48E9-B115-2E9C451D0BD7}" presName="hierChild2" presStyleCnt="0"/>
      <dgm:spPr/>
    </dgm:pt>
  </dgm:ptLst>
  <dgm:cxnLst>
    <dgm:cxn modelId="{DA383251-C4AF-4297-BF95-48A8AE2EA429}" srcId="{3A835806-D01E-465D-9A84-71947AA26462}" destId="{BD93F591-2502-48E9-B115-2E9C451D0BD7}" srcOrd="3" destOrd="0" parTransId="{6FB021CE-F0F9-4C88-B0D7-C865829E5E71}" sibTransId="{C8F3A0A3-C488-4609-93DB-60433486168F}"/>
    <dgm:cxn modelId="{62B40856-0729-4E74-B57B-CE691C3C7F8F}" type="presOf" srcId="{41BE4B57-DC77-4DDD-B250-351B90042729}" destId="{3743A412-0A07-4C75-9CB6-F3E7160B0C24}" srcOrd="0" destOrd="0" presId="urn:microsoft.com/office/officeart/2005/8/layout/hierarchy1"/>
    <dgm:cxn modelId="{B34E1D8C-BE56-44FB-B5E5-EB7A0065A927}" srcId="{3A835806-D01E-465D-9A84-71947AA26462}" destId="{41BE4B57-DC77-4DDD-B250-351B90042729}" srcOrd="2" destOrd="0" parTransId="{6DEE27B4-C42F-4D12-AD4B-046DC429819E}" sibTransId="{4CB80C67-681C-45D8-B029-7E97BCC2EA24}"/>
    <dgm:cxn modelId="{0EA32DA4-18AE-43BC-AA77-43118A52FF8A}" srcId="{3A835806-D01E-465D-9A84-71947AA26462}" destId="{0793DFDF-6F92-4757-A592-B95147F429CC}" srcOrd="0" destOrd="0" parTransId="{3995ADCC-6BAB-4A2F-9130-F0CD08F51958}" sibTransId="{7B01F12A-9C77-4E9E-9840-6EA4FA34CD0D}"/>
    <dgm:cxn modelId="{AEC53BA8-85AF-4D50-BCB1-85E4D9641367}" type="presOf" srcId="{BD93F591-2502-48E9-B115-2E9C451D0BD7}" destId="{54A28F78-149C-447D-B824-796DDB9455B0}" srcOrd="0" destOrd="0" presId="urn:microsoft.com/office/officeart/2005/8/layout/hierarchy1"/>
    <dgm:cxn modelId="{027816E7-F407-45A4-8F94-EBA0F63EACEC}" type="presOf" srcId="{3A835806-D01E-465D-9A84-71947AA26462}" destId="{C1E44D74-85B0-4712-BD3C-23BF22391E9F}" srcOrd="0" destOrd="0" presId="urn:microsoft.com/office/officeart/2005/8/layout/hierarchy1"/>
    <dgm:cxn modelId="{92A0E1F0-5828-4EEB-B5C7-5FB935E9F529}" type="presOf" srcId="{8F74809A-A030-47D9-A46C-58400B28A356}" destId="{08C3A10E-FF81-4466-9EFF-B9EFE0840884}" srcOrd="0" destOrd="0" presId="urn:microsoft.com/office/officeart/2005/8/layout/hierarchy1"/>
    <dgm:cxn modelId="{4ABBA8F6-0E6D-407D-8A7D-55A581083756}" srcId="{3A835806-D01E-465D-9A84-71947AA26462}" destId="{8F74809A-A030-47D9-A46C-58400B28A356}" srcOrd="1" destOrd="0" parTransId="{61BF2A93-181B-41ED-BCDD-53B1833ABA4E}" sibTransId="{A6448B05-111D-4C3F-A8FE-59C92D339599}"/>
    <dgm:cxn modelId="{636FECF6-DC2F-42C3-B39D-0771C504A12B}" type="presOf" srcId="{0793DFDF-6F92-4757-A592-B95147F429CC}" destId="{326AB08E-55CE-42AC-8DAD-EC071685DD07}" srcOrd="0" destOrd="0" presId="urn:microsoft.com/office/officeart/2005/8/layout/hierarchy1"/>
    <dgm:cxn modelId="{8C690E42-3EFF-46FE-80B1-FEACB11C875C}" type="presParOf" srcId="{C1E44D74-85B0-4712-BD3C-23BF22391E9F}" destId="{8D9DDFE3-5869-4F03-9079-7ED135A264AB}" srcOrd="0" destOrd="0" presId="urn:microsoft.com/office/officeart/2005/8/layout/hierarchy1"/>
    <dgm:cxn modelId="{5FA32BC7-2136-4E5D-B6EF-347CDCEBC169}" type="presParOf" srcId="{8D9DDFE3-5869-4F03-9079-7ED135A264AB}" destId="{434ECDE2-0183-47EA-8B3C-C72B1198E9B5}" srcOrd="0" destOrd="0" presId="urn:microsoft.com/office/officeart/2005/8/layout/hierarchy1"/>
    <dgm:cxn modelId="{2F201B39-156E-4ACB-AA9B-C8EAF815F0A9}" type="presParOf" srcId="{434ECDE2-0183-47EA-8B3C-C72B1198E9B5}" destId="{71830CF1-CA56-496E-AFD2-304FA6A0BB5F}" srcOrd="0" destOrd="0" presId="urn:microsoft.com/office/officeart/2005/8/layout/hierarchy1"/>
    <dgm:cxn modelId="{1DEF485E-00BF-49C6-9DA6-CC5C39757DAF}" type="presParOf" srcId="{434ECDE2-0183-47EA-8B3C-C72B1198E9B5}" destId="{326AB08E-55CE-42AC-8DAD-EC071685DD07}" srcOrd="1" destOrd="0" presId="urn:microsoft.com/office/officeart/2005/8/layout/hierarchy1"/>
    <dgm:cxn modelId="{2BB11917-264A-4263-AF4F-2A83D0472003}" type="presParOf" srcId="{8D9DDFE3-5869-4F03-9079-7ED135A264AB}" destId="{7215431A-F302-4D88-97C8-0117C2BB4914}" srcOrd="1" destOrd="0" presId="urn:microsoft.com/office/officeart/2005/8/layout/hierarchy1"/>
    <dgm:cxn modelId="{1DCB46B4-53ED-47A1-9AC9-316CDA23C822}" type="presParOf" srcId="{C1E44D74-85B0-4712-BD3C-23BF22391E9F}" destId="{46E13258-A361-413F-8D03-11967376BAAD}" srcOrd="1" destOrd="0" presId="urn:microsoft.com/office/officeart/2005/8/layout/hierarchy1"/>
    <dgm:cxn modelId="{865670D9-7629-4020-A2B4-F9C009614163}" type="presParOf" srcId="{46E13258-A361-413F-8D03-11967376BAAD}" destId="{D2888990-DCE7-40E6-978C-EEF148B4B2DC}" srcOrd="0" destOrd="0" presId="urn:microsoft.com/office/officeart/2005/8/layout/hierarchy1"/>
    <dgm:cxn modelId="{89FFAF26-102B-4FCA-A436-590AC893C5F1}" type="presParOf" srcId="{D2888990-DCE7-40E6-978C-EEF148B4B2DC}" destId="{69B27290-093F-4AD5-8F95-1E96632ED323}" srcOrd="0" destOrd="0" presId="urn:microsoft.com/office/officeart/2005/8/layout/hierarchy1"/>
    <dgm:cxn modelId="{5495811D-3EF1-47EE-964E-ABC6EAA9E656}" type="presParOf" srcId="{D2888990-DCE7-40E6-978C-EEF148B4B2DC}" destId="{08C3A10E-FF81-4466-9EFF-B9EFE0840884}" srcOrd="1" destOrd="0" presId="urn:microsoft.com/office/officeart/2005/8/layout/hierarchy1"/>
    <dgm:cxn modelId="{4C3027BA-F1A8-4BE9-94BD-C07E8426F29C}" type="presParOf" srcId="{46E13258-A361-413F-8D03-11967376BAAD}" destId="{29164699-128C-495E-AECE-F175B6CD89E3}" srcOrd="1" destOrd="0" presId="urn:microsoft.com/office/officeart/2005/8/layout/hierarchy1"/>
    <dgm:cxn modelId="{2B194EF7-DA5E-454B-A5CB-1554EF5EA37C}" type="presParOf" srcId="{C1E44D74-85B0-4712-BD3C-23BF22391E9F}" destId="{F3CADC11-F9FE-418F-8E3B-3A2D18524DDF}" srcOrd="2" destOrd="0" presId="urn:microsoft.com/office/officeart/2005/8/layout/hierarchy1"/>
    <dgm:cxn modelId="{2800835F-CB4D-482B-ACA3-CB88A0B497AF}" type="presParOf" srcId="{F3CADC11-F9FE-418F-8E3B-3A2D18524DDF}" destId="{1DD68C6D-86B7-46AA-AA3D-21FEBCEBC041}" srcOrd="0" destOrd="0" presId="urn:microsoft.com/office/officeart/2005/8/layout/hierarchy1"/>
    <dgm:cxn modelId="{ADABCD91-4618-4025-A618-A081DB5A72AD}" type="presParOf" srcId="{1DD68C6D-86B7-46AA-AA3D-21FEBCEBC041}" destId="{D6B7A521-C739-4508-996A-11B9559181D5}" srcOrd="0" destOrd="0" presId="urn:microsoft.com/office/officeart/2005/8/layout/hierarchy1"/>
    <dgm:cxn modelId="{7FE1791B-9AD3-482F-A655-06E1DBE559F9}" type="presParOf" srcId="{1DD68C6D-86B7-46AA-AA3D-21FEBCEBC041}" destId="{3743A412-0A07-4C75-9CB6-F3E7160B0C24}" srcOrd="1" destOrd="0" presId="urn:microsoft.com/office/officeart/2005/8/layout/hierarchy1"/>
    <dgm:cxn modelId="{9ECC7735-5200-4608-AF23-09043ED09051}" type="presParOf" srcId="{F3CADC11-F9FE-418F-8E3B-3A2D18524DDF}" destId="{150519E1-1ED8-4AE4-A7F0-D7765EC6061A}" srcOrd="1" destOrd="0" presId="urn:microsoft.com/office/officeart/2005/8/layout/hierarchy1"/>
    <dgm:cxn modelId="{AF4F7FAC-5F8E-4042-8F00-9665E58FD9CB}" type="presParOf" srcId="{C1E44D74-85B0-4712-BD3C-23BF22391E9F}" destId="{075B5262-7983-4728-8620-8AF4CB8A0DD8}" srcOrd="3" destOrd="0" presId="urn:microsoft.com/office/officeart/2005/8/layout/hierarchy1"/>
    <dgm:cxn modelId="{DBA7F5D9-9BA6-4075-94F4-D654534CE8F8}" type="presParOf" srcId="{075B5262-7983-4728-8620-8AF4CB8A0DD8}" destId="{CCF26264-A7F6-4C04-8CE2-51F7FE9D3042}" srcOrd="0" destOrd="0" presId="urn:microsoft.com/office/officeart/2005/8/layout/hierarchy1"/>
    <dgm:cxn modelId="{74738347-57EA-4FC9-A58D-60058C273599}" type="presParOf" srcId="{CCF26264-A7F6-4C04-8CE2-51F7FE9D3042}" destId="{810943E3-3341-4C4F-8814-6429ACA8979D}" srcOrd="0" destOrd="0" presId="urn:microsoft.com/office/officeart/2005/8/layout/hierarchy1"/>
    <dgm:cxn modelId="{38FA2736-006B-43FE-BE54-CCE7C204BA2C}" type="presParOf" srcId="{CCF26264-A7F6-4C04-8CE2-51F7FE9D3042}" destId="{54A28F78-149C-447D-B824-796DDB9455B0}" srcOrd="1" destOrd="0" presId="urn:microsoft.com/office/officeart/2005/8/layout/hierarchy1"/>
    <dgm:cxn modelId="{FCCB6787-1C74-4178-BDDB-4ADAB3B722C5}" type="presParOf" srcId="{075B5262-7983-4728-8620-8AF4CB8A0DD8}" destId="{49F5BA4E-AAEF-4F9D-8227-A25371C5E8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35806-D01E-465D-9A84-71947AA264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3DFDF-6F92-4757-A592-B95147F429CC}">
      <dgm:prSet/>
      <dgm:spPr/>
      <dgm:t>
        <a:bodyPr/>
        <a:lstStyle/>
        <a:p>
          <a:r>
            <a:rPr lang="it-IT" b="0" i="0"/>
            <a:t>Date le proposizioni </a:t>
          </a:r>
          <a:r>
            <a:rPr lang="it-IT" b="0" i="1"/>
            <a:t>P</a:t>
          </a:r>
          <a:r>
            <a:rPr lang="it-IT" b="0" i="0"/>
            <a:t> e </a:t>
          </a:r>
          <a:r>
            <a:rPr lang="it-IT" b="0" i="1"/>
            <a:t>Q</a:t>
          </a:r>
          <a:r>
            <a:rPr lang="it-IT" b="0" i="0"/>
            <a:t>,</a:t>
          </a:r>
          <a:endParaRPr lang="en-US"/>
        </a:p>
      </dgm:t>
    </dgm:pt>
    <dgm:pt modelId="{3995ADCC-6BAB-4A2F-9130-F0CD08F51958}" type="parTrans" cxnId="{0EA32DA4-18AE-43BC-AA77-43118A52FF8A}">
      <dgm:prSet/>
      <dgm:spPr/>
      <dgm:t>
        <a:bodyPr/>
        <a:lstStyle/>
        <a:p>
          <a:endParaRPr lang="en-US"/>
        </a:p>
      </dgm:t>
    </dgm:pt>
    <dgm:pt modelId="{7B01F12A-9C77-4E9E-9840-6EA4FA34CD0D}" type="sibTrans" cxnId="{0EA32DA4-18AE-43BC-AA77-43118A52FF8A}">
      <dgm:prSet/>
      <dgm:spPr/>
      <dgm:t>
        <a:bodyPr/>
        <a:lstStyle/>
        <a:p>
          <a:endParaRPr lang="en-US"/>
        </a:p>
      </dgm:t>
    </dgm:pt>
    <dgm:pt modelId="{8F74809A-A030-47D9-A46C-58400B28A356}">
      <dgm:prSet/>
      <dgm:spPr/>
      <dgm:t>
        <a:bodyPr/>
        <a:lstStyle/>
        <a:p>
          <a:r>
            <a:rPr lang="it-IT" b="1" i="0" dirty="0"/>
            <a:t>la negazione di </a:t>
          </a:r>
          <a:r>
            <a:rPr lang="it-IT" b="1" i="1" dirty="0"/>
            <a:t>P</a:t>
          </a:r>
          <a:r>
            <a:rPr lang="it-IT" b="1" i="0" dirty="0">
              <a:sym typeface="Symbol" panose="05050102010706020507" pitchFamily="18" charset="2"/>
            </a:rPr>
            <a:t></a:t>
          </a:r>
          <a:r>
            <a:rPr lang="it-IT" b="1" i="1" dirty="0"/>
            <a:t>Q, </a:t>
          </a:r>
          <a:endParaRPr lang="en-US" b="1" dirty="0"/>
        </a:p>
      </dgm:t>
    </dgm:pt>
    <dgm:pt modelId="{61BF2A93-181B-41ED-BCDD-53B1833ABA4E}" type="parTrans" cxnId="{4ABBA8F6-0E6D-407D-8A7D-55A581083756}">
      <dgm:prSet/>
      <dgm:spPr/>
      <dgm:t>
        <a:bodyPr/>
        <a:lstStyle/>
        <a:p>
          <a:endParaRPr lang="en-US"/>
        </a:p>
      </dgm:t>
    </dgm:pt>
    <dgm:pt modelId="{A6448B05-111D-4C3F-A8FE-59C92D339599}" type="sibTrans" cxnId="{4ABBA8F6-0E6D-407D-8A7D-55A581083756}">
      <dgm:prSet/>
      <dgm:spPr/>
      <dgm:t>
        <a:bodyPr/>
        <a:lstStyle/>
        <a:p>
          <a:endParaRPr lang="en-US"/>
        </a:p>
      </dgm:t>
    </dgm:pt>
    <dgm:pt modelId="{41BE4B57-DC77-4DDD-B250-351B90042729}">
      <dgm:prSet/>
      <dgm:spPr/>
      <dgm:t>
        <a:bodyPr/>
        <a:lstStyle/>
        <a:p>
          <a:r>
            <a:rPr lang="it-IT" b="0" i="0" dirty="0"/>
            <a:t>è </a:t>
          </a:r>
          <a:endParaRPr lang="en-US" dirty="0"/>
        </a:p>
      </dgm:t>
    </dgm:pt>
    <dgm:pt modelId="{6DEE27B4-C42F-4D12-AD4B-046DC429819E}" type="parTrans" cxnId="{B34E1D8C-BE56-44FB-B5E5-EB7A0065A927}">
      <dgm:prSet/>
      <dgm:spPr/>
      <dgm:t>
        <a:bodyPr/>
        <a:lstStyle/>
        <a:p>
          <a:endParaRPr lang="en-US"/>
        </a:p>
      </dgm:t>
    </dgm:pt>
    <dgm:pt modelId="{4CB80C67-681C-45D8-B029-7E97BCC2EA24}" type="sibTrans" cxnId="{B34E1D8C-BE56-44FB-B5E5-EB7A0065A927}">
      <dgm:prSet/>
      <dgm:spPr/>
      <dgm:t>
        <a:bodyPr/>
        <a:lstStyle/>
        <a:p>
          <a:endParaRPr lang="en-US"/>
        </a:p>
      </dgm:t>
    </dgm:pt>
    <dgm:pt modelId="{BD93F591-2502-48E9-B115-2E9C451D0BD7}">
      <dgm:prSet/>
      <dgm:spPr/>
      <dgm:t>
        <a:bodyPr/>
        <a:lstStyle/>
        <a:p>
          <a:r>
            <a:rPr lang="it-IT" b="1" i="0" dirty="0">
              <a:sym typeface="Symbol" panose="05050102010706020507" pitchFamily="18" charset="2"/>
            </a:rPr>
            <a:t>(</a:t>
          </a:r>
          <a:r>
            <a:rPr lang="it-IT" b="1" i="1" dirty="0"/>
            <a:t>P</a:t>
          </a:r>
          <a:r>
            <a:rPr lang="it-IT" b="1" i="0" dirty="0"/>
            <a:t>)</a:t>
          </a:r>
          <a:r>
            <a:rPr lang="it-IT" b="1" i="0" dirty="0">
              <a:sym typeface="Symbol" panose="05050102010706020507" pitchFamily="18" charset="2"/>
            </a:rPr>
            <a:t></a:t>
          </a:r>
          <a:r>
            <a:rPr lang="it-IT" b="1" i="0" dirty="0"/>
            <a:t>(</a:t>
          </a:r>
          <a:r>
            <a:rPr lang="it-IT" b="1" i="0" dirty="0">
              <a:sym typeface="Symbol" panose="05050102010706020507" pitchFamily="18" charset="2"/>
            </a:rPr>
            <a:t></a:t>
          </a:r>
          <a:r>
            <a:rPr lang="it-IT" b="1" i="1" dirty="0"/>
            <a:t>Q</a:t>
          </a:r>
          <a:r>
            <a:rPr lang="it-IT" b="1" i="0" dirty="0"/>
            <a:t>)</a:t>
          </a:r>
          <a:endParaRPr lang="en-US" dirty="0"/>
        </a:p>
      </dgm:t>
    </dgm:pt>
    <dgm:pt modelId="{6FB021CE-F0F9-4C88-B0D7-C865829E5E71}" type="parTrans" cxnId="{DA383251-C4AF-4297-BF95-48A8AE2EA429}">
      <dgm:prSet/>
      <dgm:spPr/>
      <dgm:t>
        <a:bodyPr/>
        <a:lstStyle/>
        <a:p>
          <a:endParaRPr lang="en-US"/>
        </a:p>
      </dgm:t>
    </dgm:pt>
    <dgm:pt modelId="{C8F3A0A3-C488-4609-93DB-60433486168F}" type="sibTrans" cxnId="{DA383251-C4AF-4297-BF95-48A8AE2EA429}">
      <dgm:prSet/>
      <dgm:spPr/>
      <dgm:t>
        <a:bodyPr/>
        <a:lstStyle/>
        <a:p>
          <a:endParaRPr lang="en-US"/>
        </a:p>
      </dgm:t>
    </dgm:pt>
    <dgm:pt modelId="{C1E44D74-85B0-4712-BD3C-23BF22391E9F}" type="pres">
      <dgm:prSet presAssocID="{3A835806-D01E-465D-9A84-71947AA264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9DDFE3-5869-4F03-9079-7ED135A264AB}" type="pres">
      <dgm:prSet presAssocID="{0793DFDF-6F92-4757-A592-B95147F429CC}" presName="hierRoot1" presStyleCnt="0"/>
      <dgm:spPr/>
    </dgm:pt>
    <dgm:pt modelId="{434ECDE2-0183-47EA-8B3C-C72B1198E9B5}" type="pres">
      <dgm:prSet presAssocID="{0793DFDF-6F92-4757-A592-B95147F429CC}" presName="composite" presStyleCnt="0"/>
      <dgm:spPr/>
    </dgm:pt>
    <dgm:pt modelId="{71830CF1-CA56-496E-AFD2-304FA6A0BB5F}" type="pres">
      <dgm:prSet presAssocID="{0793DFDF-6F92-4757-A592-B95147F429CC}" presName="background" presStyleLbl="node0" presStyleIdx="0" presStyleCnt="4"/>
      <dgm:spPr/>
    </dgm:pt>
    <dgm:pt modelId="{326AB08E-55CE-42AC-8DAD-EC071685DD07}" type="pres">
      <dgm:prSet presAssocID="{0793DFDF-6F92-4757-A592-B95147F429CC}" presName="text" presStyleLbl="fgAcc0" presStyleIdx="0" presStyleCnt="4">
        <dgm:presLayoutVars>
          <dgm:chPref val="3"/>
        </dgm:presLayoutVars>
      </dgm:prSet>
      <dgm:spPr/>
    </dgm:pt>
    <dgm:pt modelId="{7215431A-F302-4D88-97C8-0117C2BB4914}" type="pres">
      <dgm:prSet presAssocID="{0793DFDF-6F92-4757-A592-B95147F429CC}" presName="hierChild2" presStyleCnt="0"/>
      <dgm:spPr/>
    </dgm:pt>
    <dgm:pt modelId="{46E13258-A361-413F-8D03-11967376BAAD}" type="pres">
      <dgm:prSet presAssocID="{8F74809A-A030-47D9-A46C-58400B28A356}" presName="hierRoot1" presStyleCnt="0"/>
      <dgm:spPr/>
    </dgm:pt>
    <dgm:pt modelId="{D2888990-DCE7-40E6-978C-EEF148B4B2DC}" type="pres">
      <dgm:prSet presAssocID="{8F74809A-A030-47D9-A46C-58400B28A356}" presName="composite" presStyleCnt="0"/>
      <dgm:spPr/>
    </dgm:pt>
    <dgm:pt modelId="{69B27290-093F-4AD5-8F95-1E96632ED323}" type="pres">
      <dgm:prSet presAssocID="{8F74809A-A030-47D9-A46C-58400B28A356}" presName="background" presStyleLbl="node0" presStyleIdx="1" presStyleCnt="4"/>
      <dgm:spPr/>
    </dgm:pt>
    <dgm:pt modelId="{08C3A10E-FF81-4466-9EFF-B9EFE0840884}" type="pres">
      <dgm:prSet presAssocID="{8F74809A-A030-47D9-A46C-58400B28A356}" presName="text" presStyleLbl="fgAcc0" presStyleIdx="1" presStyleCnt="4">
        <dgm:presLayoutVars>
          <dgm:chPref val="3"/>
        </dgm:presLayoutVars>
      </dgm:prSet>
      <dgm:spPr/>
    </dgm:pt>
    <dgm:pt modelId="{29164699-128C-495E-AECE-F175B6CD89E3}" type="pres">
      <dgm:prSet presAssocID="{8F74809A-A030-47D9-A46C-58400B28A356}" presName="hierChild2" presStyleCnt="0"/>
      <dgm:spPr/>
    </dgm:pt>
    <dgm:pt modelId="{F3CADC11-F9FE-418F-8E3B-3A2D18524DDF}" type="pres">
      <dgm:prSet presAssocID="{41BE4B57-DC77-4DDD-B250-351B90042729}" presName="hierRoot1" presStyleCnt="0"/>
      <dgm:spPr/>
    </dgm:pt>
    <dgm:pt modelId="{1DD68C6D-86B7-46AA-AA3D-21FEBCEBC041}" type="pres">
      <dgm:prSet presAssocID="{41BE4B57-DC77-4DDD-B250-351B90042729}" presName="composite" presStyleCnt="0"/>
      <dgm:spPr/>
    </dgm:pt>
    <dgm:pt modelId="{D6B7A521-C739-4508-996A-11B9559181D5}" type="pres">
      <dgm:prSet presAssocID="{41BE4B57-DC77-4DDD-B250-351B90042729}" presName="background" presStyleLbl="node0" presStyleIdx="2" presStyleCnt="4"/>
      <dgm:spPr/>
    </dgm:pt>
    <dgm:pt modelId="{3743A412-0A07-4C75-9CB6-F3E7160B0C24}" type="pres">
      <dgm:prSet presAssocID="{41BE4B57-DC77-4DDD-B250-351B90042729}" presName="text" presStyleLbl="fgAcc0" presStyleIdx="2" presStyleCnt="4">
        <dgm:presLayoutVars>
          <dgm:chPref val="3"/>
        </dgm:presLayoutVars>
      </dgm:prSet>
      <dgm:spPr/>
    </dgm:pt>
    <dgm:pt modelId="{150519E1-1ED8-4AE4-A7F0-D7765EC6061A}" type="pres">
      <dgm:prSet presAssocID="{41BE4B57-DC77-4DDD-B250-351B90042729}" presName="hierChild2" presStyleCnt="0"/>
      <dgm:spPr/>
    </dgm:pt>
    <dgm:pt modelId="{075B5262-7983-4728-8620-8AF4CB8A0DD8}" type="pres">
      <dgm:prSet presAssocID="{BD93F591-2502-48E9-B115-2E9C451D0BD7}" presName="hierRoot1" presStyleCnt="0"/>
      <dgm:spPr/>
    </dgm:pt>
    <dgm:pt modelId="{CCF26264-A7F6-4C04-8CE2-51F7FE9D3042}" type="pres">
      <dgm:prSet presAssocID="{BD93F591-2502-48E9-B115-2E9C451D0BD7}" presName="composite" presStyleCnt="0"/>
      <dgm:spPr/>
    </dgm:pt>
    <dgm:pt modelId="{810943E3-3341-4C4F-8814-6429ACA8979D}" type="pres">
      <dgm:prSet presAssocID="{BD93F591-2502-48E9-B115-2E9C451D0BD7}" presName="background" presStyleLbl="node0" presStyleIdx="3" presStyleCnt="4"/>
      <dgm:spPr/>
    </dgm:pt>
    <dgm:pt modelId="{54A28F78-149C-447D-B824-796DDB9455B0}" type="pres">
      <dgm:prSet presAssocID="{BD93F591-2502-48E9-B115-2E9C451D0BD7}" presName="text" presStyleLbl="fgAcc0" presStyleIdx="3" presStyleCnt="4">
        <dgm:presLayoutVars>
          <dgm:chPref val="3"/>
        </dgm:presLayoutVars>
      </dgm:prSet>
      <dgm:spPr/>
    </dgm:pt>
    <dgm:pt modelId="{49F5BA4E-AAEF-4F9D-8227-A25371C5E828}" type="pres">
      <dgm:prSet presAssocID="{BD93F591-2502-48E9-B115-2E9C451D0BD7}" presName="hierChild2" presStyleCnt="0"/>
      <dgm:spPr/>
    </dgm:pt>
  </dgm:ptLst>
  <dgm:cxnLst>
    <dgm:cxn modelId="{DA383251-C4AF-4297-BF95-48A8AE2EA429}" srcId="{3A835806-D01E-465D-9A84-71947AA26462}" destId="{BD93F591-2502-48E9-B115-2E9C451D0BD7}" srcOrd="3" destOrd="0" parTransId="{6FB021CE-F0F9-4C88-B0D7-C865829E5E71}" sibTransId="{C8F3A0A3-C488-4609-93DB-60433486168F}"/>
    <dgm:cxn modelId="{62B40856-0729-4E74-B57B-CE691C3C7F8F}" type="presOf" srcId="{41BE4B57-DC77-4DDD-B250-351B90042729}" destId="{3743A412-0A07-4C75-9CB6-F3E7160B0C24}" srcOrd="0" destOrd="0" presId="urn:microsoft.com/office/officeart/2005/8/layout/hierarchy1"/>
    <dgm:cxn modelId="{B34E1D8C-BE56-44FB-B5E5-EB7A0065A927}" srcId="{3A835806-D01E-465D-9A84-71947AA26462}" destId="{41BE4B57-DC77-4DDD-B250-351B90042729}" srcOrd="2" destOrd="0" parTransId="{6DEE27B4-C42F-4D12-AD4B-046DC429819E}" sibTransId="{4CB80C67-681C-45D8-B029-7E97BCC2EA24}"/>
    <dgm:cxn modelId="{0EA32DA4-18AE-43BC-AA77-43118A52FF8A}" srcId="{3A835806-D01E-465D-9A84-71947AA26462}" destId="{0793DFDF-6F92-4757-A592-B95147F429CC}" srcOrd="0" destOrd="0" parTransId="{3995ADCC-6BAB-4A2F-9130-F0CD08F51958}" sibTransId="{7B01F12A-9C77-4E9E-9840-6EA4FA34CD0D}"/>
    <dgm:cxn modelId="{AEC53BA8-85AF-4D50-BCB1-85E4D9641367}" type="presOf" srcId="{BD93F591-2502-48E9-B115-2E9C451D0BD7}" destId="{54A28F78-149C-447D-B824-796DDB9455B0}" srcOrd="0" destOrd="0" presId="urn:microsoft.com/office/officeart/2005/8/layout/hierarchy1"/>
    <dgm:cxn modelId="{027816E7-F407-45A4-8F94-EBA0F63EACEC}" type="presOf" srcId="{3A835806-D01E-465D-9A84-71947AA26462}" destId="{C1E44D74-85B0-4712-BD3C-23BF22391E9F}" srcOrd="0" destOrd="0" presId="urn:microsoft.com/office/officeart/2005/8/layout/hierarchy1"/>
    <dgm:cxn modelId="{92A0E1F0-5828-4EEB-B5C7-5FB935E9F529}" type="presOf" srcId="{8F74809A-A030-47D9-A46C-58400B28A356}" destId="{08C3A10E-FF81-4466-9EFF-B9EFE0840884}" srcOrd="0" destOrd="0" presId="urn:microsoft.com/office/officeart/2005/8/layout/hierarchy1"/>
    <dgm:cxn modelId="{4ABBA8F6-0E6D-407D-8A7D-55A581083756}" srcId="{3A835806-D01E-465D-9A84-71947AA26462}" destId="{8F74809A-A030-47D9-A46C-58400B28A356}" srcOrd="1" destOrd="0" parTransId="{61BF2A93-181B-41ED-BCDD-53B1833ABA4E}" sibTransId="{A6448B05-111D-4C3F-A8FE-59C92D339599}"/>
    <dgm:cxn modelId="{636FECF6-DC2F-42C3-B39D-0771C504A12B}" type="presOf" srcId="{0793DFDF-6F92-4757-A592-B95147F429CC}" destId="{326AB08E-55CE-42AC-8DAD-EC071685DD07}" srcOrd="0" destOrd="0" presId="urn:microsoft.com/office/officeart/2005/8/layout/hierarchy1"/>
    <dgm:cxn modelId="{8C690E42-3EFF-46FE-80B1-FEACB11C875C}" type="presParOf" srcId="{C1E44D74-85B0-4712-BD3C-23BF22391E9F}" destId="{8D9DDFE3-5869-4F03-9079-7ED135A264AB}" srcOrd="0" destOrd="0" presId="urn:microsoft.com/office/officeart/2005/8/layout/hierarchy1"/>
    <dgm:cxn modelId="{5FA32BC7-2136-4E5D-B6EF-347CDCEBC169}" type="presParOf" srcId="{8D9DDFE3-5869-4F03-9079-7ED135A264AB}" destId="{434ECDE2-0183-47EA-8B3C-C72B1198E9B5}" srcOrd="0" destOrd="0" presId="urn:microsoft.com/office/officeart/2005/8/layout/hierarchy1"/>
    <dgm:cxn modelId="{2F201B39-156E-4ACB-AA9B-C8EAF815F0A9}" type="presParOf" srcId="{434ECDE2-0183-47EA-8B3C-C72B1198E9B5}" destId="{71830CF1-CA56-496E-AFD2-304FA6A0BB5F}" srcOrd="0" destOrd="0" presId="urn:microsoft.com/office/officeart/2005/8/layout/hierarchy1"/>
    <dgm:cxn modelId="{1DEF485E-00BF-49C6-9DA6-CC5C39757DAF}" type="presParOf" srcId="{434ECDE2-0183-47EA-8B3C-C72B1198E9B5}" destId="{326AB08E-55CE-42AC-8DAD-EC071685DD07}" srcOrd="1" destOrd="0" presId="urn:microsoft.com/office/officeart/2005/8/layout/hierarchy1"/>
    <dgm:cxn modelId="{2BB11917-264A-4263-AF4F-2A83D0472003}" type="presParOf" srcId="{8D9DDFE3-5869-4F03-9079-7ED135A264AB}" destId="{7215431A-F302-4D88-97C8-0117C2BB4914}" srcOrd="1" destOrd="0" presId="urn:microsoft.com/office/officeart/2005/8/layout/hierarchy1"/>
    <dgm:cxn modelId="{1DCB46B4-53ED-47A1-9AC9-316CDA23C822}" type="presParOf" srcId="{C1E44D74-85B0-4712-BD3C-23BF22391E9F}" destId="{46E13258-A361-413F-8D03-11967376BAAD}" srcOrd="1" destOrd="0" presId="urn:microsoft.com/office/officeart/2005/8/layout/hierarchy1"/>
    <dgm:cxn modelId="{865670D9-7629-4020-A2B4-F9C009614163}" type="presParOf" srcId="{46E13258-A361-413F-8D03-11967376BAAD}" destId="{D2888990-DCE7-40E6-978C-EEF148B4B2DC}" srcOrd="0" destOrd="0" presId="urn:microsoft.com/office/officeart/2005/8/layout/hierarchy1"/>
    <dgm:cxn modelId="{89FFAF26-102B-4FCA-A436-590AC893C5F1}" type="presParOf" srcId="{D2888990-DCE7-40E6-978C-EEF148B4B2DC}" destId="{69B27290-093F-4AD5-8F95-1E96632ED323}" srcOrd="0" destOrd="0" presId="urn:microsoft.com/office/officeart/2005/8/layout/hierarchy1"/>
    <dgm:cxn modelId="{5495811D-3EF1-47EE-964E-ABC6EAA9E656}" type="presParOf" srcId="{D2888990-DCE7-40E6-978C-EEF148B4B2DC}" destId="{08C3A10E-FF81-4466-9EFF-B9EFE0840884}" srcOrd="1" destOrd="0" presId="urn:microsoft.com/office/officeart/2005/8/layout/hierarchy1"/>
    <dgm:cxn modelId="{4C3027BA-F1A8-4BE9-94BD-C07E8426F29C}" type="presParOf" srcId="{46E13258-A361-413F-8D03-11967376BAAD}" destId="{29164699-128C-495E-AECE-F175B6CD89E3}" srcOrd="1" destOrd="0" presId="urn:microsoft.com/office/officeart/2005/8/layout/hierarchy1"/>
    <dgm:cxn modelId="{2B194EF7-DA5E-454B-A5CB-1554EF5EA37C}" type="presParOf" srcId="{C1E44D74-85B0-4712-BD3C-23BF22391E9F}" destId="{F3CADC11-F9FE-418F-8E3B-3A2D18524DDF}" srcOrd="2" destOrd="0" presId="urn:microsoft.com/office/officeart/2005/8/layout/hierarchy1"/>
    <dgm:cxn modelId="{2800835F-CB4D-482B-ACA3-CB88A0B497AF}" type="presParOf" srcId="{F3CADC11-F9FE-418F-8E3B-3A2D18524DDF}" destId="{1DD68C6D-86B7-46AA-AA3D-21FEBCEBC041}" srcOrd="0" destOrd="0" presId="urn:microsoft.com/office/officeart/2005/8/layout/hierarchy1"/>
    <dgm:cxn modelId="{ADABCD91-4618-4025-A618-A081DB5A72AD}" type="presParOf" srcId="{1DD68C6D-86B7-46AA-AA3D-21FEBCEBC041}" destId="{D6B7A521-C739-4508-996A-11B9559181D5}" srcOrd="0" destOrd="0" presId="urn:microsoft.com/office/officeart/2005/8/layout/hierarchy1"/>
    <dgm:cxn modelId="{7FE1791B-9AD3-482F-A655-06E1DBE559F9}" type="presParOf" srcId="{1DD68C6D-86B7-46AA-AA3D-21FEBCEBC041}" destId="{3743A412-0A07-4C75-9CB6-F3E7160B0C24}" srcOrd="1" destOrd="0" presId="urn:microsoft.com/office/officeart/2005/8/layout/hierarchy1"/>
    <dgm:cxn modelId="{9ECC7735-5200-4608-AF23-09043ED09051}" type="presParOf" srcId="{F3CADC11-F9FE-418F-8E3B-3A2D18524DDF}" destId="{150519E1-1ED8-4AE4-A7F0-D7765EC6061A}" srcOrd="1" destOrd="0" presId="urn:microsoft.com/office/officeart/2005/8/layout/hierarchy1"/>
    <dgm:cxn modelId="{AF4F7FAC-5F8E-4042-8F00-9665E58FD9CB}" type="presParOf" srcId="{C1E44D74-85B0-4712-BD3C-23BF22391E9F}" destId="{075B5262-7983-4728-8620-8AF4CB8A0DD8}" srcOrd="3" destOrd="0" presId="urn:microsoft.com/office/officeart/2005/8/layout/hierarchy1"/>
    <dgm:cxn modelId="{DBA7F5D9-9BA6-4075-94F4-D654534CE8F8}" type="presParOf" srcId="{075B5262-7983-4728-8620-8AF4CB8A0DD8}" destId="{CCF26264-A7F6-4C04-8CE2-51F7FE9D3042}" srcOrd="0" destOrd="0" presId="urn:microsoft.com/office/officeart/2005/8/layout/hierarchy1"/>
    <dgm:cxn modelId="{74738347-57EA-4FC9-A58D-60058C273599}" type="presParOf" srcId="{CCF26264-A7F6-4C04-8CE2-51F7FE9D3042}" destId="{810943E3-3341-4C4F-8814-6429ACA8979D}" srcOrd="0" destOrd="0" presId="urn:microsoft.com/office/officeart/2005/8/layout/hierarchy1"/>
    <dgm:cxn modelId="{38FA2736-006B-43FE-BE54-CCE7C204BA2C}" type="presParOf" srcId="{CCF26264-A7F6-4C04-8CE2-51F7FE9D3042}" destId="{54A28F78-149C-447D-B824-796DDB9455B0}" srcOrd="1" destOrd="0" presId="urn:microsoft.com/office/officeart/2005/8/layout/hierarchy1"/>
    <dgm:cxn modelId="{FCCB6787-1C74-4178-BDDB-4ADAB3B722C5}" type="presParOf" srcId="{075B5262-7983-4728-8620-8AF4CB8A0DD8}" destId="{49F5BA4E-AAEF-4F9D-8227-A25371C5E8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2500D9-9793-459D-AB20-A58019F50C1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F8CEB-8E8E-475F-BEA6-67D05E721BA2}">
      <dgm:prSet/>
      <dgm:spPr/>
      <dgm:t>
        <a:bodyPr/>
        <a:lstStyle/>
        <a:p>
          <a:r>
            <a:rPr lang="it-IT" b="0" i="0" dirty="0"/>
            <a:t>La </a:t>
          </a:r>
          <a:r>
            <a:rPr lang="it-IT" b="1" i="0" dirty="0">
              <a:solidFill>
                <a:srgbClr val="92D050"/>
              </a:solidFill>
            </a:rPr>
            <a:t>negazione</a:t>
          </a:r>
          <a:r>
            <a:rPr lang="it-IT" b="0" i="0" dirty="0"/>
            <a:t> di una proposizione </a:t>
          </a:r>
          <a:r>
            <a:rPr lang="it-IT" b="1" i="0" dirty="0"/>
            <a:t>esistenziale</a:t>
          </a:r>
          <a:r>
            <a:rPr lang="it-IT" b="0" i="0" dirty="0"/>
            <a:t> è una proposizione </a:t>
          </a:r>
          <a:r>
            <a:rPr lang="it-IT" b="1" i="0" dirty="0"/>
            <a:t>universale.</a:t>
          </a:r>
          <a:endParaRPr lang="en-US" b="1" dirty="0"/>
        </a:p>
      </dgm:t>
    </dgm:pt>
    <dgm:pt modelId="{5B95E0BE-E8B0-435D-9912-D3246C321E4A}" type="parTrans" cxnId="{E69D235B-B64A-4580-8213-AF2F98649608}">
      <dgm:prSet/>
      <dgm:spPr/>
      <dgm:t>
        <a:bodyPr/>
        <a:lstStyle/>
        <a:p>
          <a:endParaRPr lang="en-US"/>
        </a:p>
      </dgm:t>
    </dgm:pt>
    <dgm:pt modelId="{B26C9C4D-00B0-456C-8C89-21F4991FFD55}" type="sibTrans" cxnId="{E69D235B-B64A-4580-8213-AF2F98649608}">
      <dgm:prSet/>
      <dgm:spPr/>
      <dgm:t>
        <a:bodyPr/>
        <a:lstStyle/>
        <a:p>
          <a:endParaRPr lang="en-US"/>
        </a:p>
      </dgm:t>
    </dgm:pt>
    <dgm:pt modelId="{6FC64564-48A9-441A-B3AC-A2D239793CDD}">
      <dgm:prSet/>
      <dgm:spPr/>
      <dgm:t>
        <a:bodyPr/>
        <a:lstStyle/>
        <a:p>
          <a:r>
            <a:rPr lang="it-IT" b="0" i="0" dirty="0"/>
            <a:t>La </a:t>
          </a:r>
          <a:r>
            <a:rPr lang="it-IT" b="1" i="0" dirty="0">
              <a:solidFill>
                <a:srgbClr val="92D050"/>
              </a:solidFill>
            </a:rPr>
            <a:t>negazione</a:t>
          </a:r>
          <a:r>
            <a:rPr lang="it-IT" b="0" i="0" dirty="0"/>
            <a:t> di una proposizione </a:t>
          </a:r>
          <a:r>
            <a:rPr lang="it-IT" b="1" i="0" dirty="0"/>
            <a:t>universale</a:t>
          </a:r>
          <a:r>
            <a:rPr lang="it-IT" b="0" i="0" dirty="0"/>
            <a:t> è una proposizione </a:t>
          </a:r>
          <a:r>
            <a:rPr lang="it-IT" b="1" i="0" dirty="0"/>
            <a:t>esistenziale</a:t>
          </a:r>
          <a:r>
            <a:rPr lang="it-IT" b="0" i="0" dirty="0"/>
            <a:t>. </a:t>
          </a:r>
          <a:endParaRPr lang="en-US" dirty="0"/>
        </a:p>
      </dgm:t>
    </dgm:pt>
    <dgm:pt modelId="{B7907588-CBB1-4DC5-B1B6-6D8482C84C49}" type="parTrans" cxnId="{27622980-2BAA-4FCA-BBBF-569925CAA41A}">
      <dgm:prSet/>
      <dgm:spPr/>
      <dgm:t>
        <a:bodyPr/>
        <a:lstStyle/>
        <a:p>
          <a:endParaRPr lang="en-US"/>
        </a:p>
      </dgm:t>
    </dgm:pt>
    <dgm:pt modelId="{3D738131-A34C-4552-B37B-A504DFFD7FEC}" type="sibTrans" cxnId="{27622980-2BAA-4FCA-BBBF-569925CAA41A}">
      <dgm:prSet/>
      <dgm:spPr/>
      <dgm:t>
        <a:bodyPr/>
        <a:lstStyle/>
        <a:p>
          <a:endParaRPr lang="en-US"/>
        </a:p>
      </dgm:t>
    </dgm:pt>
    <dgm:pt modelId="{7B207FFC-5D9C-4980-9B2B-6B3D4E5EB8F1}" type="pres">
      <dgm:prSet presAssocID="{A92500D9-9793-459D-AB20-A58019F50C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68248D-F6B4-467A-8F5E-1E351C6BABF8}" type="pres">
      <dgm:prSet presAssocID="{287F8CEB-8E8E-475F-BEA6-67D05E721BA2}" presName="hierRoot1" presStyleCnt="0"/>
      <dgm:spPr/>
    </dgm:pt>
    <dgm:pt modelId="{35DA9355-7F9B-4091-8FF7-F883A70CCA7E}" type="pres">
      <dgm:prSet presAssocID="{287F8CEB-8E8E-475F-BEA6-67D05E721BA2}" presName="composite" presStyleCnt="0"/>
      <dgm:spPr/>
    </dgm:pt>
    <dgm:pt modelId="{D18D486F-D28B-4A08-B15C-61C88808B990}" type="pres">
      <dgm:prSet presAssocID="{287F8CEB-8E8E-475F-BEA6-67D05E721BA2}" presName="background" presStyleLbl="node0" presStyleIdx="0" presStyleCnt="2"/>
      <dgm:spPr/>
    </dgm:pt>
    <dgm:pt modelId="{D90D4017-14A6-4E3A-AFCD-867A623A73B8}" type="pres">
      <dgm:prSet presAssocID="{287F8CEB-8E8E-475F-BEA6-67D05E721BA2}" presName="text" presStyleLbl="fgAcc0" presStyleIdx="0" presStyleCnt="2">
        <dgm:presLayoutVars>
          <dgm:chPref val="3"/>
        </dgm:presLayoutVars>
      </dgm:prSet>
      <dgm:spPr/>
    </dgm:pt>
    <dgm:pt modelId="{E5F69CC3-B926-4A99-A41F-C7C7A50B784A}" type="pres">
      <dgm:prSet presAssocID="{287F8CEB-8E8E-475F-BEA6-67D05E721BA2}" presName="hierChild2" presStyleCnt="0"/>
      <dgm:spPr/>
    </dgm:pt>
    <dgm:pt modelId="{15849361-BB93-4B83-AB87-3750A37AFCCE}" type="pres">
      <dgm:prSet presAssocID="{6FC64564-48A9-441A-B3AC-A2D239793CDD}" presName="hierRoot1" presStyleCnt="0"/>
      <dgm:spPr/>
    </dgm:pt>
    <dgm:pt modelId="{BDC51834-82EC-4272-AB40-59340BC6BEEF}" type="pres">
      <dgm:prSet presAssocID="{6FC64564-48A9-441A-B3AC-A2D239793CDD}" presName="composite" presStyleCnt="0"/>
      <dgm:spPr/>
    </dgm:pt>
    <dgm:pt modelId="{D8DFCD26-2D02-4775-9009-B927F6F17FBF}" type="pres">
      <dgm:prSet presAssocID="{6FC64564-48A9-441A-B3AC-A2D239793CDD}" presName="background" presStyleLbl="node0" presStyleIdx="1" presStyleCnt="2"/>
      <dgm:spPr/>
    </dgm:pt>
    <dgm:pt modelId="{69C0135B-3382-45F8-B11C-46A52D2F7AC5}" type="pres">
      <dgm:prSet presAssocID="{6FC64564-48A9-441A-B3AC-A2D239793CDD}" presName="text" presStyleLbl="fgAcc0" presStyleIdx="1" presStyleCnt="2">
        <dgm:presLayoutVars>
          <dgm:chPref val="3"/>
        </dgm:presLayoutVars>
      </dgm:prSet>
      <dgm:spPr/>
    </dgm:pt>
    <dgm:pt modelId="{5D24BE77-88CC-4AE7-BA1F-CE43606D0000}" type="pres">
      <dgm:prSet presAssocID="{6FC64564-48A9-441A-B3AC-A2D239793CDD}" presName="hierChild2" presStyleCnt="0"/>
      <dgm:spPr/>
    </dgm:pt>
  </dgm:ptLst>
  <dgm:cxnLst>
    <dgm:cxn modelId="{E69D235B-B64A-4580-8213-AF2F98649608}" srcId="{A92500D9-9793-459D-AB20-A58019F50C1E}" destId="{287F8CEB-8E8E-475F-BEA6-67D05E721BA2}" srcOrd="0" destOrd="0" parTransId="{5B95E0BE-E8B0-435D-9912-D3246C321E4A}" sibTransId="{B26C9C4D-00B0-456C-8C89-21F4991FFD55}"/>
    <dgm:cxn modelId="{27622980-2BAA-4FCA-BBBF-569925CAA41A}" srcId="{A92500D9-9793-459D-AB20-A58019F50C1E}" destId="{6FC64564-48A9-441A-B3AC-A2D239793CDD}" srcOrd="1" destOrd="0" parTransId="{B7907588-CBB1-4DC5-B1B6-6D8482C84C49}" sibTransId="{3D738131-A34C-4552-B37B-A504DFFD7FEC}"/>
    <dgm:cxn modelId="{0207D087-3B56-4C41-84C4-9E49D813BE95}" type="presOf" srcId="{287F8CEB-8E8E-475F-BEA6-67D05E721BA2}" destId="{D90D4017-14A6-4E3A-AFCD-867A623A73B8}" srcOrd="0" destOrd="0" presId="urn:microsoft.com/office/officeart/2005/8/layout/hierarchy1"/>
    <dgm:cxn modelId="{291224A6-5640-4963-A003-4EBE1FF90728}" type="presOf" srcId="{6FC64564-48A9-441A-B3AC-A2D239793CDD}" destId="{69C0135B-3382-45F8-B11C-46A52D2F7AC5}" srcOrd="0" destOrd="0" presId="urn:microsoft.com/office/officeart/2005/8/layout/hierarchy1"/>
    <dgm:cxn modelId="{58E503BC-6721-4BD2-ADC8-083C83BEA3AB}" type="presOf" srcId="{A92500D9-9793-459D-AB20-A58019F50C1E}" destId="{7B207FFC-5D9C-4980-9B2B-6B3D4E5EB8F1}" srcOrd="0" destOrd="0" presId="urn:microsoft.com/office/officeart/2005/8/layout/hierarchy1"/>
    <dgm:cxn modelId="{2F6F25A2-2E67-4ABA-8B90-1A65270BEB71}" type="presParOf" srcId="{7B207FFC-5D9C-4980-9B2B-6B3D4E5EB8F1}" destId="{2268248D-F6B4-467A-8F5E-1E351C6BABF8}" srcOrd="0" destOrd="0" presId="urn:microsoft.com/office/officeart/2005/8/layout/hierarchy1"/>
    <dgm:cxn modelId="{E481955E-FD7A-42C6-B70C-05B2016E1982}" type="presParOf" srcId="{2268248D-F6B4-467A-8F5E-1E351C6BABF8}" destId="{35DA9355-7F9B-4091-8FF7-F883A70CCA7E}" srcOrd="0" destOrd="0" presId="urn:microsoft.com/office/officeart/2005/8/layout/hierarchy1"/>
    <dgm:cxn modelId="{DC49047C-3100-484B-A9F2-9D3D6CADA469}" type="presParOf" srcId="{35DA9355-7F9B-4091-8FF7-F883A70CCA7E}" destId="{D18D486F-D28B-4A08-B15C-61C88808B990}" srcOrd="0" destOrd="0" presId="urn:microsoft.com/office/officeart/2005/8/layout/hierarchy1"/>
    <dgm:cxn modelId="{ACE62327-82FB-4D10-B5A5-70F3F348578F}" type="presParOf" srcId="{35DA9355-7F9B-4091-8FF7-F883A70CCA7E}" destId="{D90D4017-14A6-4E3A-AFCD-867A623A73B8}" srcOrd="1" destOrd="0" presId="urn:microsoft.com/office/officeart/2005/8/layout/hierarchy1"/>
    <dgm:cxn modelId="{F6080C6C-4E96-4459-AFA8-DEC2F56B663A}" type="presParOf" srcId="{2268248D-F6B4-467A-8F5E-1E351C6BABF8}" destId="{E5F69CC3-B926-4A99-A41F-C7C7A50B784A}" srcOrd="1" destOrd="0" presId="urn:microsoft.com/office/officeart/2005/8/layout/hierarchy1"/>
    <dgm:cxn modelId="{351A14DE-DC5D-4254-90DA-985CBE81367D}" type="presParOf" srcId="{7B207FFC-5D9C-4980-9B2B-6B3D4E5EB8F1}" destId="{15849361-BB93-4B83-AB87-3750A37AFCCE}" srcOrd="1" destOrd="0" presId="urn:microsoft.com/office/officeart/2005/8/layout/hierarchy1"/>
    <dgm:cxn modelId="{0A9A2F2F-B891-4CF1-BB8A-FB7840AE9251}" type="presParOf" srcId="{15849361-BB93-4B83-AB87-3750A37AFCCE}" destId="{BDC51834-82EC-4272-AB40-59340BC6BEEF}" srcOrd="0" destOrd="0" presId="urn:microsoft.com/office/officeart/2005/8/layout/hierarchy1"/>
    <dgm:cxn modelId="{665A0CBF-A8F5-4F38-8DE6-5F8B76D0F4D6}" type="presParOf" srcId="{BDC51834-82EC-4272-AB40-59340BC6BEEF}" destId="{D8DFCD26-2D02-4775-9009-B927F6F17FBF}" srcOrd="0" destOrd="0" presId="urn:microsoft.com/office/officeart/2005/8/layout/hierarchy1"/>
    <dgm:cxn modelId="{FA934A16-98BB-46A9-BE3A-F33678764ACB}" type="presParOf" srcId="{BDC51834-82EC-4272-AB40-59340BC6BEEF}" destId="{69C0135B-3382-45F8-B11C-46A52D2F7AC5}" srcOrd="1" destOrd="0" presId="urn:microsoft.com/office/officeart/2005/8/layout/hierarchy1"/>
    <dgm:cxn modelId="{D5F6763D-4C98-42E4-9DE2-72E8DB27EA06}" type="presParOf" srcId="{15849361-BB93-4B83-AB87-3750A37AFCCE}" destId="{5D24BE77-88CC-4AE7-BA1F-CE43606D00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30CF1-CA56-496E-AFD2-304FA6A0BB5F}">
      <dsp:nvSpPr>
        <dsp:cNvPr id="0" name=""/>
        <dsp:cNvSpPr/>
      </dsp:nvSpPr>
      <dsp:spPr>
        <a:xfrm>
          <a:off x="3192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B08E-55CE-42AC-8DAD-EC071685DD07}">
      <dsp:nvSpPr>
        <dsp:cNvPr id="0" name=""/>
        <dsp:cNvSpPr/>
      </dsp:nvSpPr>
      <dsp:spPr>
        <a:xfrm>
          <a:off x="256424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0" i="0" kern="1200"/>
            <a:t>Date le proposizioni </a:t>
          </a:r>
          <a:r>
            <a:rPr lang="it-IT" sz="2700" b="0" i="1" kern="1200"/>
            <a:t>P</a:t>
          </a:r>
          <a:r>
            <a:rPr lang="it-IT" sz="2700" b="0" i="0" kern="1200"/>
            <a:t> e </a:t>
          </a:r>
          <a:r>
            <a:rPr lang="it-IT" sz="2700" b="0" i="1" kern="1200"/>
            <a:t>Q</a:t>
          </a:r>
          <a:r>
            <a:rPr lang="it-IT" sz="2700" b="0" i="0" kern="1200"/>
            <a:t>,</a:t>
          </a:r>
          <a:endParaRPr lang="en-US" sz="2700" kern="1200"/>
        </a:p>
      </dsp:txBody>
      <dsp:txXfrm>
        <a:off x="298812" y="1141200"/>
        <a:ext cx="2194314" cy="1362446"/>
      </dsp:txXfrm>
    </dsp:sp>
    <dsp:sp modelId="{69B27290-093F-4AD5-8F95-1E96632ED323}">
      <dsp:nvSpPr>
        <dsp:cNvPr id="0" name=""/>
        <dsp:cNvSpPr/>
      </dsp:nvSpPr>
      <dsp:spPr>
        <a:xfrm>
          <a:off x="2788746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3A10E-FF81-4466-9EFF-B9EFE0840884}">
      <dsp:nvSpPr>
        <dsp:cNvPr id="0" name=""/>
        <dsp:cNvSpPr/>
      </dsp:nvSpPr>
      <dsp:spPr>
        <a:xfrm>
          <a:off x="3041978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0" i="0" kern="1200"/>
            <a:t>la negazione di </a:t>
          </a:r>
          <a:r>
            <a:rPr lang="it-IT" sz="2700" b="0" i="1" kern="1200"/>
            <a:t>P</a:t>
          </a:r>
          <a:r>
            <a:rPr lang="it-IT" sz="2700" b="0" i="0" kern="1200">
              <a:sym typeface="Symbol" panose="05050102010706020507" pitchFamily="18" charset="2"/>
            </a:rPr>
            <a:t></a:t>
          </a:r>
          <a:r>
            <a:rPr lang="it-IT" sz="2700" b="0" i="1" kern="1200"/>
            <a:t>Q, </a:t>
          </a:r>
          <a:endParaRPr lang="en-US" sz="2700" kern="1200"/>
        </a:p>
      </dsp:txBody>
      <dsp:txXfrm>
        <a:off x="3084366" y="1141200"/>
        <a:ext cx="2194314" cy="1362446"/>
      </dsp:txXfrm>
    </dsp:sp>
    <dsp:sp modelId="{D6B7A521-C739-4508-996A-11B9559181D5}">
      <dsp:nvSpPr>
        <dsp:cNvPr id="0" name=""/>
        <dsp:cNvSpPr/>
      </dsp:nvSpPr>
      <dsp:spPr>
        <a:xfrm>
          <a:off x="5574301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3A412-0A07-4C75-9CB6-F3E7160B0C24}">
      <dsp:nvSpPr>
        <dsp:cNvPr id="0" name=""/>
        <dsp:cNvSpPr/>
      </dsp:nvSpPr>
      <dsp:spPr>
        <a:xfrm>
          <a:off x="5827533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0" i="0" kern="1200"/>
            <a:t>ossia </a:t>
          </a:r>
          <a:endParaRPr lang="en-US" sz="2700" kern="1200"/>
        </a:p>
      </dsp:txBody>
      <dsp:txXfrm>
        <a:off x="5869921" y="1141200"/>
        <a:ext cx="2194314" cy="1362446"/>
      </dsp:txXfrm>
    </dsp:sp>
    <dsp:sp modelId="{810943E3-3341-4C4F-8814-6429ACA8979D}">
      <dsp:nvSpPr>
        <dsp:cNvPr id="0" name=""/>
        <dsp:cNvSpPr/>
      </dsp:nvSpPr>
      <dsp:spPr>
        <a:xfrm>
          <a:off x="8359855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8F78-149C-447D-B824-796DDB9455B0}">
      <dsp:nvSpPr>
        <dsp:cNvPr id="0" name=""/>
        <dsp:cNvSpPr/>
      </dsp:nvSpPr>
      <dsp:spPr>
        <a:xfrm>
          <a:off x="8613087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i="0" kern="1200">
              <a:sym typeface="Symbol" panose="05050102010706020507" pitchFamily="18" charset="2"/>
            </a:rPr>
            <a:t></a:t>
          </a:r>
          <a:r>
            <a:rPr lang="it-IT" sz="2700" b="1" i="0" kern="1200"/>
            <a:t>(</a:t>
          </a:r>
          <a:r>
            <a:rPr lang="it-IT" sz="2700" b="1" i="1" kern="1200"/>
            <a:t>P</a:t>
          </a:r>
          <a:r>
            <a:rPr lang="it-IT" sz="2700" b="1" i="0" kern="1200">
              <a:sym typeface="Symbol" panose="05050102010706020507" pitchFamily="18" charset="2"/>
            </a:rPr>
            <a:t></a:t>
          </a:r>
          <a:r>
            <a:rPr lang="it-IT" sz="2700" b="1" i="1" kern="1200"/>
            <a:t>Q</a:t>
          </a:r>
          <a:r>
            <a:rPr lang="it-IT" sz="2700" b="1" i="0" kern="1200"/>
            <a:t>)</a:t>
          </a:r>
          <a:endParaRPr lang="en-US" sz="2700" kern="1200"/>
        </a:p>
      </dsp:txBody>
      <dsp:txXfrm>
        <a:off x="8655475" y="1141200"/>
        <a:ext cx="2194314" cy="136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30CF1-CA56-496E-AFD2-304FA6A0BB5F}">
      <dsp:nvSpPr>
        <dsp:cNvPr id="0" name=""/>
        <dsp:cNvSpPr/>
      </dsp:nvSpPr>
      <dsp:spPr>
        <a:xfrm>
          <a:off x="3192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B08E-55CE-42AC-8DAD-EC071685DD07}">
      <dsp:nvSpPr>
        <dsp:cNvPr id="0" name=""/>
        <dsp:cNvSpPr/>
      </dsp:nvSpPr>
      <dsp:spPr>
        <a:xfrm>
          <a:off x="256424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0" i="0" kern="1200"/>
            <a:t>Date le proposizioni </a:t>
          </a:r>
          <a:r>
            <a:rPr lang="it-IT" sz="2700" b="0" i="1" kern="1200"/>
            <a:t>P</a:t>
          </a:r>
          <a:r>
            <a:rPr lang="it-IT" sz="2700" b="0" i="0" kern="1200"/>
            <a:t> e </a:t>
          </a:r>
          <a:r>
            <a:rPr lang="it-IT" sz="2700" b="0" i="1" kern="1200"/>
            <a:t>Q</a:t>
          </a:r>
          <a:r>
            <a:rPr lang="it-IT" sz="2700" b="0" i="0" kern="1200"/>
            <a:t>,</a:t>
          </a:r>
          <a:endParaRPr lang="en-US" sz="2700" kern="1200"/>
        </a:p>
      </dsp:txBody>
      <dsp:txXfrm>
        <a:off x="298812" y="1141200"/>
        <a:ext cx="2194314" cy="1362446"/>
      </dsp:txXfrm>
    </dsp:sp>
    <dsp:sp modelId="{69B27290-093F-4AD5-8F95-1E96632ED323}">
      <dsp:nvSpPr>
        <dsp:cNvPr id="0" name=""/>
        <dsp:cNvSpPr/>
      </dsp:nvSpPr>
      <dsp:spPr>
        <a:xfrm>
          <a:off x="2788746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3A10E-FF81-4466-9EFF-B9EFE0840884}">
      <dsp:nvSpPr>
        <dsp:cNvPr id="0" name=""/>
        <dsp:cNvSpPr/>
      </dsp:nvSpPr>
      <dsp:spPr>
        <a:xfrm>
          <a:off x="3041978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i="0" kern="1200" dirty="0"/>
            <a:t>la negazione di </a:t>
          </a:r>
          <a:r>
            <a:rPr lang="it-IT" sz="2700" b="1" i="1" kern="1200" dirty="0"/>
            <a:t>P</a:t>
          </a:r>
          <a:r>
            <a:rPr lang="it-IT" sz="2700" b="1" i="0" kern="1200" dirty="0">
              <a:sym typeface="Symbol" panose="05050102010706020507" pitchFamily="18" charset="2"/>
            </a:rPr>
            <a:t></a:t>
          </a:r>
          <a:r>
            <a:rPr lang="it-IT" sz="2700" b="1" i="1" kern="1200" dirty="0"/>
            <a:t>Q, </a:t>
          </a:r>
          <a:endParaRPr lang="en-US" sz="2700" b="1" kern="1200" dirty="0"/>
        </a:p>
      </dsp:txBody>
      <dsp:txXfrm>
        <a:off x="3084366" y="1141200"/>
        <a:ext cx="2194314" cy="1362446"/>
      </dsp:txXfrm>
    </dsp:sp>
    <dsp:sp modelId="{D6B7A521-C739-4508-996A-11B9559181D5}">
      <dsp:nvSpPr>
        <dsp:cNvPr id="0" name=""/>
        <dsp:cNvSpPr/>
      </dsp:nvSpPr>
      <dsp:spPr>
        <a:xfrm>
          <a:off x="5574301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3A412-0A07-4C75-9CB6-F3E7160B0C24}">
      <dsp:nvSpPr>
        <dsp:cNvPr id="0" name=""/>
        <dsp:cNvSpPr/>
      </dsp:nvSpPr>
      <dsp:spPr>
        <a:xfrm>
          <a:off x="5827533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0" i="0" kern="1200" dirty="0"/>
            <a:t>è </a:t>
          </a:r>
          <a:endParaRPr lang="en-US" sz="2700" kern="1200" dirty="0"/>
        </a:p>
      </dsp:txBody>
      <dsp:txXfrm>
        <a:off x="5869921" y="1141200"/>
        <a:ext cx="2194314" cy="1362446"/>
      </dsp:txXfrm>
    </dsp:sp>
    <dsp:sp modelId="{810943E3-3341-4C4F-8814-6429ACA8979D}">
      <dsp:nvSpPr>
        <dsp:cNvPr id="0" name=""/>
        <dsp:cNvSpPr/>
      </dsp:nvSpPr>
      <dsp:spPr>
        <a:xfrm>
          <a:off x="8359855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8F78-149C-447D-B824-796DDB9455B0}">
      <dsp:nvSpPr>
        <dsp:cNvPr id="0" name=""/>
        <dsp:cNvSpPr/>
      </dsp:nvSpPr>
      <dsp:spPr>
        <a:xfrm>
          <a:off x="8613087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i="0" kern="1200" dirty="0">
              <a:sym typeface="Symbol" panose="05050102010706020507" pitchFamily="18" charset="2"/>
            </a:rPr>
            <a:t>(</a:t>
          </a:r>
          <a:r>
            <a:rPr lang="it-IT" sz="2700" b="1" i="1" kern="1200" dirty="0"/>
            <a:t>P</a:t>
          </a:r>
          <a:r>
            <a:rPr lang="it-IT" sz="2700" b="1" i="0" kern="1200" dirty="0"/>
            <a:t>)</a:t>
          </a:r>
          <a:r>
            <a:rPr lang="it-IT" sz="2700" b="1" i="0" kern="1200" dirty="0">
              <a:sym typeface="Symbol" panose="05050102010706020507" pitchFamily="18" charset="2"/>
            </a:rPr>
            <a:t></a:t>
          </a:r>
          <a:r>
            <a:rPr lang="it-IT" sz="2700" b="1" i="0" kern="1200" dirty="0"/>
            <a:t>(</a:t>
          </a:r>
          <a:r>
            <a:rPr lang="it-IT" sz="2700" b="1" i="0" kern="1200" dirty="0">
              <a:sym typeface="Symbol" panose="05050102010706020507" pitchFamily="18" charset="2"/>
            </a:rPr>
            <a:t></a:t>
          </a:r>
          <a:r>
            <a:rPr lang="it-IT" sz="2700" b="1" i="1" kern="1200" dirty="0"/>
            <a:t>Q</a:t>
          </a:r>
          <a:r>
            <a:rPr lang="it-IT" sz="2700" b="1" i="0" kern="1200" dirty="0"/>
            <a:t>)</a:t>
          </a:r>
          <a:endParaRPr lang="en-US" sz="2700" kern="1200" dirty="0"/>
        </a:p>
      </dsp:txBody>
      <dsp:txXfrm>
        <a:off x="8655475" y="1141200"/>
        <a:ext cx="2194314" cy="136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30CF1-CA56-496E-AFD2-304FA6A0BB5F}">
      <dsp:nvSpPr>
        <dsp:cNvPr id="0" name=""/>
        <dsp:cNvSpPr/>
      </dsp:nvSpPr>
      <dsp:spPr>
        <a:xfrm>
          <a:off x="3192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B08E-55CE-42AC-8DAD-EC071685DD07}">
      <dsp:nvSpPr>
        <dsp:cNvPr id="0" name=""/>
        <dsp:cNvSpPr/>
      </dsp:nvSpPr>
      <dsp:spPr>
        <a:xfrm>
          <a:off x="256424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0" i="0" kern="1200"/>
            <a:t>Date le proposizioni </a:t>
          </a:r>
          <a:r>
            <a:rPr lang="it-IT" sz="2700" b="0" i="1" kern="1200"/>
            <a:t>P</a:t>
          </a:r>
          <a:r>
            <a:rPr lang="it-IT" sz="2700" b="0" i="0" kern="1200"/>
            <a:t> e </a:t>
          </a:r>
          <a:r>
            <a:rPr lang="it-IT" sz="2700" b="0" i="1" kern="1200"/>
            <a:t>Q</a:t>
          </a:r>
          <a:r>
            <a:rPr lang="it-IT" sz="2700" b="0" i="0" kern="1200"/>
            <a:t>,</a:t>
          </a:r>
          <a:endParaRPr lang="en-US" sz="2700" kern="1200"/>
        </a:p>
      </dsp:txBody>
      <dsp:txXfrm>
        <a:off x="298812" y="1141200"/>
        <a:ext cx="2194314" cy="1362446"/>
      </dsp:txXfrm>
    </dsp:sp>
    <dsp:sp modelId="{69B27290-093F-4AD5-8F95-1E96632ED323}">
      <dsp:nvSpPr>
        <dsp:cNvPr id="0" name=""/>
        <dsp:cNvSpPr/>
      </dsp:nvSpPr>
      <dsp:spPr>
        <a:xfrm>
          <a:off x="2788746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3A10E-FF81-4466-9EFF-B9EFE0840884}">
      <dsp:nvSpPr>
        <dsp:cNvPr id="0" name=""/>
        <dsp:cNvSpPr/>
      </dsp:nvSpPr>
      <dsp:spPr>
        <a:xfrm>
          <a:off x="3041978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i="0" kern="1200" dirty="0"/>
            <a:t>la negazione di </a:t>
          </a:r>
          <a:r>
            <a:rPr lang="it-IT" sz="2700" b="1" i="1" kern="1200" dirty="0"/>
            <a:t>P</a:t>
          </a:r>
          <a:r>
            <a:rPr lang="it-IT" sz="2700" b="1" i="0" kern="1200" dirty="0">
              <a:sym typeface="Symbol" panose="05050102010706020507" pitchFamily="18" charset="2"/>
            </a:rPr>
            <a:t></a:t>
          </a:r>
          <a:r>
            <a:rPr lang="it-IT" sz="2700" b="1" i="1" kern="1200" dirty="0"/>
            <a:t>Q, </a:t>
          </a:r>
          <a:endParaRPr lang="en-US" sz="2700" b="1" kern="1200" dirty="0"/>
        </a:p>
      </dsp:txBody>
      <dsp:txXfrm>
        <a:off x="3084366" y="1141200"/>
        <a:ext cx="2194314" cy="1362446"/>
      </dsp:txXfrm>
    </dsp:sp>
    <dsp:sp modelId="{D6B7A521-C739-4508-996A-11B9559181D5}">
      <dsp:nvSpPr>
        <dsp:cNvPr id="0" name=""/>
        <dsp:cNvSpPr/>
      </dsp:nvSpPr>
      <dsp:spPr>
        <a:xfrm>
          <a:off x="5574301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3A412-0A07-4C75-9CB6-F3E7160B0C24}">
      <dsp:nvSpPr>
        <dsp:cNvPr id="0" name=""/>
        <dsp:cNvSpPr/>
      </dsp:nvSpPr>
      <dsp:spPr>
        <a:xfrm>
          <a:off x="5827533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0" i="0" kern="1200" dirty="0"/>
            <a:t>è </a:t>
          </a:r>
          <a:endParaRPr lang="en-US" sz="2700" kern="1200" dirty="0"/>
        </a:p>
      </dsp:txBody>
      <dsp:txXfrm>
        <a:off x="5869921" y="1141200"/>
        <a:ext cx="2194314" cy="1362446"/>
      </dsp:txXfrm>
    </dsp:sp>
    <dsp:sp modelId="{810943E3-3341-4C4F-8814-6429ACA8979D}">
      <dsp:nvSpPr>
        <dsp:cNvPr id="0" name=""/>
        <dsp:cNvSpPr/>
      </dsp:nvSpPr>
      <dsp:spPr>
        <a:xfrm>
          <a:off x="8359855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8F78-149C-447D-B824-796DDB9455B0}">
      <dsp:nvSpPr>
        <dsp:cNvPr id="0" name=""/>
        <dsp:cNvSpPr/>
      </dsp:nvSpPr>
      <dsp:spPr>
        <a:xfrm>
          <a:off x="8613087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i="0" kern="1200" dirty="0">
              <a:sym typeface="Symbol" panose="05050102010706020507" pitchFamily="18" charset="2"/>
            </a:rPr>
            <a:t>(</a:t>
          </a:r>
          <a:r>
            <a:rPr lang="it-IT" sz="2700" b="1" i="1" kern="1200" dirty="0"/>
            <a:t>P</a:t>
          </a:r>
          <a:r>
            <a:rPr lang="it-IT" sz="2700" b="1" i="0" kern="1200" dirty="0"/>
            <a:t>)</a:t>
          </a:r>
          <a:r>
            <a:rPr lang="it-IT" sz="2700" b="1" i="0" kern="1200" dirty="0">
              <a:sym typeface="Symbol" panose="05050102010706020507" pitchFamily="18" charset="2"/>
            </a:rPr>
            <a:t></a:t>
          </a:r>
          <a:r>
            <a:rPr lang="it-IT" sz="2700" b="1" i="0" kern="1200" dirty="0"/>
            <a:t>(</a:t>
          </a:r>
          <a:r>
            <a:rPr lang="it-IT" sz="2700" b="1" i="0" kern="1200" dirty="0">
              <a:sym typeface="Symbol" panose="05050102010706020507" pitchFamily="18" charset="2"/>
            </a:rPr>
            <a:t></a:t>
          </a:r>
          <a:r>
            <a:rPr lang="it-IT" sz="2700" b="1" i="1" kern="1200" dirty="0"/>
            <a:t>Q</a:t>
          </a:r>
          <a:r>
            <a:rPr lang="it-IT" sz="2700" b="1" i="0" kern="1200" dirty="0"/>
            <a:t>)</a:t>
          </a:r>
          <a:endParaRPr lang="en-US" sz="2700" kern="1200" dirty="0"/>
        </a:p>
      </dsp:txBody>
      <dsp:txXfrm>
        <a:off x="8655475" y="1141200"/>
        <a:ext cx="2194314" cy="1362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D486F-D28B-4A08-B15C-61C88808B990}">
      <dsp:nvSpPr>
        <dsp:cNvPr id="0" name=""/>
        <dsp:cNvSpPr/>
      </dsp:nvSpPr>
      <dsp:spPr>
        <a:xfrm>
          <a:off x="85120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D4017-14A6-4E3A-AFCD-867A623A73B8}">
      <dsp:nvSpPr>
        <dsp:cNvPr id="0" name=""/>
        <dsp:cNvSpPr/>
      </dsp:nvSpPr>
      <dsp:spPr>
        <a:xfrm>
          <a:off x="595840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0" i="0" kern="1200" dirty="0"/>
            <a:t>La </a:t>
          </a:r>
          <a:r>
            <a:rPr lang="it-IT" sz="3500" b="1" i="0" kern="1200" dirty="0">
              <a:solidFill>
                <a:srgbClr val="92D050"/>
              </a:solidFill>
            </a:rPr>
            <a:t>negazione</a:t>
          </a:r>
          <a:r>
            <a:rPr lang="it-IT" sz="3500" b="0" i="0" kern="1200" dirty="0"/>
            <a:t> di una proposizione </a:t>
          </a:r>
          <a:r>
            <a:rPr lang="it-IT" sz="3500" b="1" i="0" kern="1200" dirty="0"/>
            <a:t>esistenziale</a:t>
          </a:r>
          <a:r>
            <a:rPr lang="it-IT" sz="3500" b="0" i="0" kern="1200" dirty="0"/>
            <a:t> è una proposizione </a:t>
          </a:r>
          <a:r>
            <a:rPr lang="it-IT" sz="3500" b="1" i="0" kern="1200" dirty="0"/>
            <a:t>universale.</a:t>
          </a:r>
          <a:endParaRPr lang="en-US" sz="3500" b="1" kern="1200" dirty="0"/>
        </a:p>
      </dsp:txBody>
      <dsp:txXfrm>
        <a:off x="681328" y="570834"/>
        <a:ext cx="4425508" cy="2747791"/>
      </dsp:txXfrm>
    </dsp:sp>
    <dsp:sp modelId="{D8DFCD26-2D02-4775-9009-B927F6F17FBF}">
      <dsp:nvSpPr>
        <dsp:cNvPr id="0" name=""/>
        <dsp:cNvSpPr/>
      </dsp:nvSpPr>
      <dsp:spPr>
        <a:xfrm>
          <a:off x="5703045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0135B-3382-45F8-B11C-46A52D2F7AC5}">
      <dsp:nvSpPr>
        <dsp:cNvPr id="0" name=""/>
        <dsp:cNvSpPr/>
      </dsp:nvSpPr>
      <dsp:spPr>
        <a:xfrm>
          <a:off x="6213765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0" i="0" kern="1200" dirty="0"/>
            <a:t>La </a:t>
          </a:r>
          <a:r>
            <a:rPr lang="it-IT" sz="3500" b="1" i="0" kern="1200" dirty="0">
              <a:solidFill>
                <a:srgbClr val="92D050"/>
              </a:solidFill>
            </a:rPr>
            <a:t>negazione</a:t>
          </a:r>
          <a:r>
            <a:rPr lang="it-IT" sz="3500" b="0" i="0" kern="1200" dirty="0"/>
            <a:t> di una proposizione </a:t>
          </a:r>
          <a:r>
            <a:rPr lang="it-IT" sz="3500" b="1" i="0" kern="1200" dirty="0"/>
            <a:t>universale</a:t>
          </a:r>
          <a:r>
            <a:rPr lang="it-IT" sz="3500" b="0" i="0" kern="1200" dirty="0"/>
            <a:t> è una proposizione </a:t>
          </a:r>
          <a:r>
            <a:rPr lang="it-IT" sz="3500" b="1" i="0" kern="1200" dirty="0"/>
            <a:t>esistenziale</a:t>
          </a:r>
          <a:r>
            <a:rPr lang="it-IT" sz="3500" b="0" i="0" kern="1200" dirty="0"/>
            <a:t>. </a:t>
          </a:r>
          <a:endParaRPr lang="en-US" sz="3500" kern="1200" dirty="0"/>
        </a:p>
      </dsp:txBody>
      <dsp:txXfrm>
        <a:off x="6299253" y="570834"/>
        <a:ext cx="4425508" cy="2747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4T05:41:45.7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1,'3941'3941,"-3933"-3933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4T05:42:12.9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4T05:42:31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4707,'4690'-4691,"-4674"4675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4T05:41:45.7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1,'3941'3941,"-3933"-3933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4T05:42:12.9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4T05:42:31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4707,'4690'-4691,"-4674"4675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4T05:41:45.7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1,'3941'3941,"-3933"-3933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4T05:42:12.9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4T05:42:31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4707,'4690'-4691,"-4674"4675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C733F-6DF9-435B-B30F-26C8F4CF5F8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701C-1359-4E0D-8577-DB26B8093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33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99823-F163-4395-8166-459B11B5EB8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4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11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06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81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99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20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169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200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858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25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44904-B4C6-41D0-9CD5-ABD5FAE7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1CF93A-0BEC-4F4E-8833-C87C0A5C3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73BF07-B717-480E-B207-A97B35CD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86DF-A178-4691-BF59-53777D5A83F5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79434B-5B84-4745-92D7-C65A5F55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BB2B97-ABB3-4EA0-BB83-46ED9EB9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1920-C19D-485C-84D7-739AE11F1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43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7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61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10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30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1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57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90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917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100DA-F7CB-4B28-B10E-D2D2FEC8A069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873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7.png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7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7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BB633-9874-47F3-ABC5-4765CDC9B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it-IT"/>
              <a:t>PRECORSO DI MATEMATICA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4D8397-CC54-4433-9178-1798CE23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it-IT" dirty="0"/>
              <a:t>Lezione 4 – LA NEGAZIONE</a:t>
            </a:r>
          </a:p>
        </p:txBody>
      </p:sp>
    </p:spTree>
    <p:extLst>
      <p:ext uri="{BB962C8B-B14F-4D97-AF65-F5344CB8AC3E}">
        <p14:creationId xmlns:p14="http://schemas.microsoft.com/office/powerpoint/2010/main" val="126489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E05685-755C-4316-94FE-436D5C64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Inoltre…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4BA169-74D1-43C5-8D0F-14757F52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318646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500" dirty="0">
                <a:solidFill>
                  <a:srgbClr val="FFFF00"/>
                </a:solidFill>
              </a:rPr>
              <a:t>La tua valigia non pesa più di 10 kg</a:t>
            </a:r>
          </a:p>
          <a:p>
            <a:pPr marL="0" indent="0" algn="ctr">
              <a:buNone/>
            </a:pPr>
            <a:endParaRPr lang="it-IT" sz="35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7000" dirty="0">
                <a:solidFill>
                  <a:srgbClr val="FFFF00"/>
                </a:solidFill>
                <a:sym typeface="Symbol" panose="05050102010706020507" pitchFamily="18" charset="2"/>
              </a:rPr>
              <a:t></a:t>
            </a:r>
          </a:p>
          <a:p>
            <a:pPr marL="0" indent="0" algn="ctr">
              <a:buNone/>
            </a:pPr>
            <a:endParaRPr lang="it-IT" sz="3500" dirty="0">
              <a:solidFill>
                <a:srgbClr val="FFFF00"/>
              </a:solidFill>
              <a:sym typeface="Symbol" panose="05050102010706020507" pitchFamily="18" charset="2"/>
            </a:endParaRPr>
          </a:p>
          <a:p>
            <a:pPr marL="0" indent="0" algn="ctr">
              <a:buNone/>
            </a:pPr>
            <a:r>
              <a:rPr lang="it-IT" sz="3500" dirty="0">
                <a:solidFill>
                  <a:srgbClr val="FFFF00"/>
                </a:solidFill>
                <a:sym typeface="Symbol" panose="05050102010706020507" pitchFamily="18" charset="2"/>
              </a:rPr>
              <a:t>La tua valigia non pesa esattamente 8 kg</a:t>
            </a:r>
            <a:endParaRPr lang="it-IT" sz="35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091DB0A7-E376-489D-91FC-757BDB54F9D7}"/>
                  </a:ext>
                </a:extLst>
              </p14:cNvPr>
              <p14:cNvContentPartPr/>
              <p14:nvPr/>
            </p14:nvContentPartPr>
            <p14:xfrm>
              <a:off x="4987341" y="3429000"/>
              <a:ext cx="1422360" cy="1422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091DB0A7-E376-489D-91FC-757BDB54F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9701" y="3411360"/>
                <a:ext cx="1458000" cy="14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3646477A-4990-4723-9D69-856C76291C81}"/>
                  </a:ext>
                </a:extLst>
              </p14:cNvPr>
              <p14:cNvContentPartPr/>
              <p14:nvPr/>
            </p14:nvContentPartPr>
            <p14:xfrm>
              <a:off x="7864443" y="1963184"/>
              <a:ext cx="360" cy="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3646477A-4990-4723-9D69-856C76291C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6443" y="194518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CA9C00D5-4D08-4CD7-AFF0-FD6CD09E682F}"/>
                  </a:ext>
                </a:extLst>
              </p14:cNvPr>
              <p14:cNvContentPartPr/>
              <p14:nvPr/>
            </p14:nvContentPartPr>
            <p14:xfrm>
              <a:off x="4773777" y="3354734"/>
              <a:ext cx="1694520" cy="169452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CA9C00D5-4D08-4CD7-AFF0-FD6CD09E68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6137" y="3336734"/>
                <a:ext cx="1730160" cy="17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51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C32FB1-6F1D-4FC9-B267-448697A6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In quanto…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015AC0-A296-4FCE-B331-CDA3B7D8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it-IT" dirty="0"/>
              <a:t>se la tua valigia non pesa più di 10 kg</a:t>
            </a:r>
          </a:p>
          <a:p>
            <a:r>
              <a:rPr lang="it-IT" dirty="0"/>
              <a:t>uno dei tanti casi possibili è proprio quello in cui essa pesa 8 kg</a:t>
            </a:r>
          </a:p>
          <a:p>
            <a:r>
              <a:rPr lang="it-IT" dirty="0"/>
              <a:t>dato che 8 è non più di 10. 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C82D143-FBFE-4654-99E7-1B1403596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169591"/>
            <a:ext cx="5449889" cy="4518814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045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E05685-755C-4316-94FE-436D5C64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 viceversa…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4BA169-74D1-43C5-8D0F-14757F52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318646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500" dirty="0">
                <a:solidFill>
                  <a:srgbClr val="FFFF00"/>
                </a:solidFill>
                <a:sym typeface="Symbol" panose="05050102010706020507" pitchFamily="18" charset="2"/>
              </a:rPr>
              <a:t>La tua valigia non pesa esattamente 8 kg</a:t>
            </a:r>
            <a:endParaRPr lang="it-IT" sz="35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35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7000" dirty="0">
                <a:solidFill>
                  <a:srgbClr val="FFFF00"/>
                </a:solidFill>
                <a:sym typeface="Symbol" panose="05050102010706020507" pitchFamily="18" charset="2"/>
              </a:rPr>
              <a:t></a:t>
            </a:r>
          </a:p>
          <a:p>
            <a:pPr marL="0" indent="0" algn="ctr">
              <a:buNone/>
            </a:pPr>
            <a:endParaRPr lang="it-IT" sz="3500" dirty="0">
              <a:solidFill>
                <a:srgbClr val="FFFF00"/>
              </a:solidFill>
              <a:sym typeface="Symbol" panose="05050102010706020507" pitchFamily="18" charset="2"/>
            </a:endParaRPr>
          </a:p>
          <a:p>
            <a:pPr marL="0" indent="0" algn="ctr">
              <a:buNone/>
            </a:pPr>
            <a:r>
              <a:rPr lang="it-IT" sz="3500" dirty="0">
                <a:solidFill>
                  <a:srgbClr val="FFFF00"/>
                </a:solidFill>
                <a:sym typeface="Symbol" panose="05050102010706020507" pitchFamily="18" charset="2"/>
              </a:rPr>
              <a:t>La tua valigia non pesa più di 10 kg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091DB0A7-E376-489D-91FC-757BDB54F9D7}"/>
                  </a:ext>
                </a:extLst>
              </p14:cNvPr>
              <p14:cNvContentPartPr/>
              <p14:nvPr/>
            </p14:nvContentPartPr>
            <p14:xfrm>
              <a:off x="4987341" y="3429000"/>
              <a:ext cx="1422360" cy="1422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091DB0A7-E376-489D-91FC-757BDB54F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9701" y="3411360"/>
                <a:ext cx="1458000" cy="14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3646477A-4990-4723-9D69-856C76291C81}"/>
                  </a:ext>
                </a:extLst>
              </p14:cNvPr>
              <p14:cNvContentPartPr/>
              <p14:nvPr/>
            </p14:nvContentPartPr>
            <p14:xfrm>
              <a:off x="7864443" y="1963184"/>
              <a:ext cx="360" cy="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3646477A-4990-4723-9D69-856C76291C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6443" y="194518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CA9C00D5-4D08-4CD7-AFF0-FD6CD09E682F}"/>
                  </a:ext>
                </a:extLst>
              </p14:cNvPr>
              <p14:cNvContentPartPr/>
              <p14:nvPr/>
            </p14:nvContentPartPr>
            <p14:xfrm>
              <a:off x="4773777" y="3354734"/>
              <a:ext cx="1694520" cy="169452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CA9C00D5-4D08-4CD7-AFF0-FD6CD09E68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6137" y="3336734"/>
                <a:ext cx="1730160" cy="17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78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C32FB1-6F1D-4FC9-B267-448697A6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In quanto…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015AC0-A296-4FCE-B331-CDA3B7D8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it-IT" dirty="0"/>
              <a:t>se la tua valigia non pesa esattamente 8 kg</a:t>
            </a:r>
          </a:p>
          <a:p>
            <a:r>
              <a:rPr lang="it-IT" dirty="0"/>
              <a:t>potrebbe, ad esempio, pesare 23 kg</a:t>
            </a:r>
          </a:p>
          <a:p>
            <a:r>
              <a:rPr lang="it-IT" dirty="0"/>
              <a:t>e quindi pesare più di 10 kg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73B066-AFE2-4902-ACD1-0A4233C9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14" y="1854820"/>
            <a:ext cx="3987308" cy="36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7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5CD38-7E5E-4652-B41C-A3028DB4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L’implicazione…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92E2A-49B6-4848-92BF-F66A393A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sz="3000" dirty="0"/>
          </a:p>
          <a:p>
            <a:pPr marL="0" indent="0" algn="ctr">
              <a:buNone/>
            </a:pPr>
            <a:r>
              <a:rPr lang="it-IT" sz="3000" dirty="0"/>
              <a:t> ieri sono rimasto tutto il giorno a casa</a:t>
            </a:r>
            <a:endParaRPr lang="it-IT" dirty="0"/>
          </a:p>
          <a:p>
            <a:pPr marL="0" indent="0" algn="ctr">
              <a:buNone/>
            </a:pPr>
            <a:r>
              <a:rPr lang="it-IT" sz="7000" b="1" dirty="0">
                <a:solidFill>
                  <a:srgbClr val="FFFF00"/>
                </a:solidFill>
                <a:sym typeface="Symbol" panose="05050102010706020507" pitchFamily="18" charset="2"/>
              </a:rPr>
              <a:t></a:t>
            </a:r>
          </a:p>
          <a:p>
            <a:pPr marL="0" indent="0" algn="ctr">
              <a:buNone/>
            </a:pPr>
            <a:r>
              <a:rPr lang="it-IT" sz="3000" dirty="0"/>
              <a:t>ieri non sono andato in piscina</a:t>
            </a:r>
          </a:p>
        </p:txBody>
      </p:sp>
    </p:spTree>
    <p:extLst>
      <p:ext uri="{BB962C8B-B14F-4D97-AF65-F5344CB8AC3E}">
        <p14:creationId xmlns:p14="http://schemas.microsoft.com/office/powerpoint/2010/main" val="141112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5CD38-7E5E-4652-B41C-A3028DB4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L’implicazione…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92E2A-49B6-4848-92BF-F66A393A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3000"/>
              <a:t>Se</a:t>
            </a:r>
            <a:endParaRPr lang="it-IT" sz="3000" dirty="0"/>
          </a:p>
          <a:p>
            <a:pPr marL="0" indent="0" algn="ctr">
              <a:buNone/>
            </a:pPr>
            <a:r>
              <a:rPr lang="it-IT" sz="3000" dirty="0"/>
              <a:t> ieri sono rimasto tutto il giorno a casa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3000" b="1" dirty="0">
                <a:solidFill>
                  <a:srgbClr val="FFFF00"/>
                </a:solidFill>
              </a:rPr>
              <a:t>allora necessariamente</a:t>
            </a:r>
          </a:p>
          <a:p>
            <a:pPr marL="0" indent="0" algn="ctr">
              <a:buNone/>
            </a:pPr>
            <a:endParaRPr lang="it-IT" sz="3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3000" dirty="0"/>
              <a:t>ieri non sono andato in piscina</a:t>
            </a:r>
          </a:p>
        </p:txBody>
      </p:sp>
    </p:spTree>
    <p:extLst>
      <p:ext uri="{BB962C8B-B14F-4D97-AF65-F5344CB8AC3E}">
        <p14:creationId xmlns:p14="http://schemas.microsoft.com/office/powerpoint/2010/main" val="117671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5CD38-7E5E-4652-B41C-A3028DB4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… e l’implicazione negata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92E2A-49B6-4848-92BF-F66A393A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sz="3000" dirty="0"/>
          </a:p>
          <a:p>
            <a:pPr marL="0" indent="0" algn="ctr">
              <a:buNone/>
            </a:pPr>
            <a:r>
              <a:rPr lang="it-IT" sz="3000" dirty="0"/>
              <a:t> Questo prodotto non è cinese</a:t>
            </a:r>
            <a:endParaRPr lang="it-IT" dirty="0"/>
          </a:p>
          <a:p>
            <a:pPr marL="0" indent="0" algn="ctr">
              <a:buNone/>
            </a:pPr>
            <a:r>
              <a:rPr lang="it-IT" sz="7000" b="1" dirty="0">
                <a:solidFill>
                  <a:srgbClr val="FFFF00"/>
                </a:solidFill>
                <a:sym typeface="Symbol" panose="05050102010706020507" pitchFamily="18" charset="2"/>
              </a:rPr>
              <a:t></a:t>
            </a:r>
          </a:p>
          <a:p>
            <a:pPr marL="0" indent="0" algn="ctr">
              <a:buNone/>
            </a:pPr>
            <a:r>
              <a:rPr lang="it-IT" sz="3000" dirty="0"/>
              <a:t>Questo prodotto non è asiatico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55A98E8F-A8DD-4AF7-8A0B-D215B1436C13}"/>
              </a:ext>
            </a:extLst>
          </p:cNvPr>
          <p:cNvCxnSpPr/>
          <p:nvPr/>
        </p:nvCxnSpPr>
        <p:spPr>
          <a:xfrm>
            <a:off x="4846881" y="3539794"/>
            <a:ext cx="1396844" cy="8246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1E7C00B-B999-4C59-A714-7076DCB27DFB}"/>
              </a:ext>
            </a:extLst>
          </p:cNvPr>
          <p:cNvCxnSpPr>
            <a:cxnSpLocks/>
          </p:cNvCxnSpPr>
          <p:nvPr/>
        </p:nvCxnSpPr>
        <p:spPr>
          <a:xfrm flipH="1">
            <a:off x="4886150" y="3539794"/>
            <a:ext cx="1209851" cy="7461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5CD38-7E5E-4652-B41C-A3028DB4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…e l’implicazione negata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92E2A-49B6-4848-92BF-F66A393A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3000" dirty="0"/>
              <a:t>Se</a:t>
            </a:r>
          </a:p>
          <a:p>
            <a:pPr marL="0" indent="0" algn="ctr">
              <a:buNone/>
            </a:pPr>
            <a:r>
              <a:rPr lang="it-IT" sz="3000" dirty="0"/>
              <a:t> questo prodotto non è cinese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3000" b="1" dirty="0">
                <a:solidFill>
                  <a:srgbClr val="FFFF00"/>
                </a:solidFill>
              </a:rPr>
              <a:t>allora NON necessariamente</a:t>
            </a:r>
          </a:p>
          <a:p>
            <a:pPr marL="0" indent="0" algn="ctr">
              <a:buNone/>
            </a:pPr>
            <a:endParaRPr lang="it-IT" sz="3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3000" dirty="0"/>
              <a:t>questo prodotto non è asiatico</a:t>
            </a:r>
          </a:p>
        </p:txBody>
      </p:sp>
    </p:spTree>
    <p:extLst>
      <p:ext uri="{BB962C8B-B14F-4D97-AF65-F5344CB8AC3E}">
        <p14:creationId xmlns:p14="http://schemas.microsoft.com/office/powerpoint/2010/main" val="173209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5CD38-7E5E-4652-B41C-A3028DB4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…e l’implicazione negata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92E2A-49B6-4848-92BF-F66A393A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000" dirty="0"/>
              <a:t>Se</a:t>
            </a:r>
          </a:p>
          <a:p>
            <a:pPr marL="0" indent="0" algn="ctr">
              <a:buNone/>
            </a:pPr>
            <a:r>
              <a:rPr lang="it-IT" sz="3000" dirty="0"/>
              <a:t> questo prodotto non è cinese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3000" b="1" dirty="0">
                <a:solidFill>
                  <a:srgbClr val="FFFF00"/>
                </a:solidFill>
              </a:rPr>
              <a:t>allora NON necessariamente</a:t>
            </a:r>
          </a:p>
          <a:p>
            <a:pPr marL="0" indent="0" algn="ctr">
              <a:buNone/>
            </a:pPr>
            <a:endParaRPr lang="it-IT" sz="3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3000" dirty="0"/>
              <a:t>questo prodotto non è asiatico</a:t>
            </a:r>
          </a:p>
          <a:p>
            <a:pPr marL="0" indent="0" algn="ctr">
              <a:buNone/>
            </a:pPr>
            <a:r>
              <a:rPr lang="it-IT" sz="3000" dirty="0"/>
              <a:t>(perché potrebbe, ad esempio, essere indiano) </a:t>
            </a:r>
          </a:p>
          <a:p>
            <a:pPr marL="0" indent="0" algn="ctr">
              <a:buNone/>
            </a:pPr>
            <a:endParaRPr lang="it-IT" sz="3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39E244-566E-45E7-BDEF-4843021F0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504" y="4273336"/>
            <a:ext cx="25146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8135A-6AFA-45DE-89C0-3BBC22DA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Negazione e disgiunzione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4EEB0A-49FC-4D90-A56E-E2CF70B7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negazione della seguente proposizione: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Ho pane oppure acqua</a:t>
            </a: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215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EE44B-A45D-4316-B075-9961EAA9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negazione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8477A7-6373-4688-8057-16C40C79A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>
                <a:solidFill>
                  <a:srgbClr val="FFFF00"/>
                </a:solidFill>
              </a:rPr>
              <a:t>negazione </a:t>
            </a:r>
            <a:r>
              <a:rPr lang="it-IT" dirty="0">
                <a:solidFill>
                  <a:srgbClr val="FFFF00"/>
                </a:solidFill>
              </a:rPr>
              <a:t>(non, </a:t>
            </a:r>
            <a:r>
              <a:rPr lang="it-IT" dirty="0">
                <a:solidFill>
                  <a:srgbClr val="FFFF00"/>
                </a:solidFill>
                <a:sym typeface="Symbol" panose="05050102010706020507" pitchFamily="18" charset="2"/>
              </a:rPr>
              <a:t>) </a:t>
            </a:r>
            <a:r>
              <a:rPr lang="it-IT" dirty="0">
                <a:sym typeface="Symbol" panose="05050102010706020507" pitchFamily="18" charset="2"/>
              </a:rPr>
              <a:t>è un connettivo logico unario (con un unico argomento) che inverte il valore di verità.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04ED1820-3D4A-4DD9-8D7E-F7C5E1315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89266"/>
              </p:ext>
            </p:extLst>
          </p:nvPr>
        </p:nvGraphicFramePr>
        <p:xfrm>
          <a:off x="2008314" y="3300181"/>
          <a:ext cx="7174954" cy="247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477">
                  <a:extLst>
                    <a:ext uri="{9D8B030D-6E8A-4147-A177-3AD203B41FA5}">
                      <a16:colId xmlns:a16="http://schemas.microsoft.com/office/drawing/2014/main" val="520018011"/>
                    </a:ext>
                  </a:extLst>
                </a:gridCol>
                <a:gridCol w="3587477">
                  <a:extLst>
                    <a:ext uri="{9D8B030D-6E8A-4147-A177-3AD203B41FA5}">
                      <a16:colId xmlns:a16="http://schemas.microsoft.com/office/drawing/2014/main" val="11068625"/>
                    </a:ext>
                  </a:extLst>
                </a:gridCol>
              </a:tblGrid>
              <a:tr h="824107">
                <a:tc>
                  <a:txBody>
                    <a:bodyPr/>
                    <a:lstStyle/>
                    <a:p>
                      <a:pPr algn="ctr"/>
                      <a:r>
                        <a:rPr lang="it-IT" sz="4500" dirty="0"/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500" dirty="0">
                          <a:sym typeface="Symbol" panose="05050102010706020507" pitchFamily="18" charset="2"/>
                        </a:rPr>
                        <a:t>P</a:t>
                      </a:r>
                      <a:endParaRPr lang="it-IT" sz="4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21462"/>
                  </a:ext>
                </a:extLst>
              </a:tr>
              <a:tr h="824107">
                <a:tc>
                  <a:txBody>
                    <a:bodyPr/>
                    <a:lstStyle/>
                    <a:p>
                      <a:pPr algn="ctr"/>
                      <a:r>
                        <a:rPr lang="it-IT" sz="4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5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23783"/>
                  </a:ext>
                </a:extLst>
              </a:tr>
              <a:tr h="824107">
                <a:tc>
                  <a:txBody>
                    <a:bodyPr/>
                    <a:lstStyle/>
                    <a:p>
                      <a:pPr algn="ctr"/>
                      <a:r>
                        <a:rPr lang="it-IT" sz="4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5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64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86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8135A-6AFA-45DE-89C0-3BBC22DA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Negazione e disgiunzione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4EEB0A-49FC-4D90-A56E-E2CF70B7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negazione della seguente proposizione: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Ho pane oppure acqua</a:t>
            </a:r>
          </a:p>
          <a:p>
            <a:pPr marL="0" indent="0">
              <a:buNone/>
            </a:pPr>
            <a:endParaRPr lang="it-IT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/>
              <a:t>è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Non ho né pane né acqua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343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97187-C558-4A83-A278-812DB5DA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it-IT" dirty="0"/>
              <a:t>Infatti …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053E741A-7A7D-46A0-ACB7-0736C3293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61CB9C-DF84-425E-928F-6B6ABABCE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7ECE4AC-C37F-40D5-9FE4-F07DE92F0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983088-62B5-4A2F-8098-BBF212104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3CC16F-73C6-4220-817C-4957FB8D3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it-IT" dirty="0"/>
              <a:t>Si tratta di negare che sia vera una della due opzioni:</a:t>
            </a:r>
          </a:p>
          <a:p>
            <a:r>
              <a:rPr lang="it-IT" dirty="0"/>
              <a:t>che io abbia pane, oppure</a:t>
            </a:r>
          </a:p>
          <a:p>
            <a:r>
              <a:rPr lang="it-IT" dirty="0"/>
              <a:t>che io abbia acqua,</a:t>
            </a:r>
          </a:p>
          <a:p>
            <a:r>
              <a:rPr lang="it-IT" dirty="0"/>
              <a:t>ossia, si tratta di negarle entrambe.</a:t>
            </a:r>
          </a:p>
        </p:txBody>
      </p:sp>
    </p:spTree>
    <p:extLst>
      <p:ext uri="{BB962C8B-B14F-4D97-AF65-F5344CB8AC3E}">
        <p14:creationId xmlns:p14="http://schemas.microsoft.com/office/powerpoint/2010/main" val="979311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97187-C558-4A83-A278-812DB5DA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it-IT" dirty="0"/>
              <a:t>Infatti …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053E741A-7A7D-46A0-ACB7-0736C3293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61CB9C-DF84-425E-928F-6B6ABABCE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7ECE4AC-C37F-40D5-9FE4-F07DE92F0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Immagine 4" descr="Immagine che contiene bevanda, tazza, acqua, cibo&#10;&#10;Descrizione generata automaticamente">
            <a:extLst>
              <a:ext uri="{FF2B5EF4-FFF2-40B4-BE49-F238E27FC236}">
                <a16:creationId xmlns:a16="http://schemas.microsoft.com/office/drawing/2014/main" id="{65A9BDFB-37B6-4617-914A-12A27B9B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03" y="4237510"/>
            <a:ext cx="3980139" cy="2268679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B983088-62B5-4A2F-8098-BBF212104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3CC16F-73C6-4220-817C-4957FB8D3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it-IT" dirty="0"/>
              <a:t>Si tratta di negare che sia vera una della due opzioni:</a:t>
            </a:r>
          </a:p>
          <a:p>
            <a:r>
              <a:rPr lang="it-IT" dirty="0"/>
              <a:t>che io abbia pane, oppure</a:t>
            </a:r>
          </a:p>
          <a:p>
            <a:r>
              <a:rPr lang="it-IT" dirty="0"/>
              <a:t>che io abbia acqua,</a:t>
            </a:r>
          </a:p>
          <a:p>
            <a:r>
              <a:rPr lang="it-IT" dirty="0"/>
              <a:t>ossia, si tratta di negarle entrambe.</a:t>
            </a:r>
          </a:p>
        </p:txBody>
      </p:sp>
      <p:pic>
        <p:nvPicPr>
          <p:cNvPr id="4" name="Immagine 3" descr="Immagine che contiene cibo, sedendo, tavolo, interni&#10;&#10;Descrizione generata automaticamente">
            <a:extLst>
              <a:ext uri="{FF2B5EF4-FFF2-40B4-BE49-F238E27FC236}">
                <a16:creationId xmlns:a16="http://schemas.microsoft.com/office/drawing/2014/main" id="{E0982B7A-771F-4599-B8C2-B6D961C8D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503" y="1414149"/>
            <a:ext cx="3980139" cy="2656742"/>
          </a:xfrm>
          <a:prstGeom prst="rect">
            <a:avLst/>
          </a:prstGeom>
          <a:effectLst/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F91AD32-67B9-4D63-A3F3-F9AE2CC2A4CB}"/>
              </a:ext>
            </a:extLst>
          </p:cNvPr>
          <p:cNvCxnSpPr/>
          <p:nvPr/>
        </p:nvCxnSpPr>
        <p:spPr>
          <a:xfrm>
            <a:off x="7770482" y="1461273"/>
            <a:ext cx="3667918" cy="23729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E4D0C38-AE60-47E3-A0BC-3D5A57B15A1B}"/>
              </a:ext>
            </a:extLst>
          </p:cNvPr>
          <p:cNvCxnSpPr>
            <a:cxnSpLocks/>
          </p:cNvCxnSpPr>
          <p:nvPr/>
        </p:nvCxnSpPr>
        <p:spPr>
          <a:xfrm flipH="1">
            <a:off x="7764070" y="1443316"/>
            <a:ext cx="3781818" cy="23729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A615176-1F73-4A2F-8B67-D228525336C4}"/>
              </a:ext>
            </a:extLst>
          </p:cNvPr>
          <p:cNvCxnSpPr/>
          <p:nvPr/>
        </p:nvCxnSpPr>
        <p:spPr>
          <a:xfrm>
            <a:off x="7703770" y="4198211"/>
            <a:ext cx="3667918" cy="23729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7C9C8BA-B050-44DD-AE77-50C047D2C311}"/>
              </a:ext>
            </a:extLst>
          </p:cNvPr>
          <p:cNvCxnSpPr>
            <a:cxnSpLocks/>
          </p:cNvCxnSpPr>
          <p:nvPr/>
        </p:nvCxnSpPr>
        <p:spPr>
          <a:xfrm flipH="1">
            <a:off x="7703770" y="4257375"/>
            <a:ext cx="3781818" cy="23729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0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198456-30E9-4C22-A437-92025CC7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EBEBEB"/>
                </a:solidFill>
              </a:rPr>
              <a:t>E allora la regola è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8DD7A91-4AAC-42B3-832B-D27D84D93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83291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74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198456-30E9-4C22-A437-92025CC7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EBEBEB"/>
                </a:solidFill>
              </a:rPr>
              <a:t>E allora la regola è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8DD7A91-4AAC-42B3-832B-D27D84D93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83637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806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3895C-6290-4C7E-843A-52870EA1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effetti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B4957B-3B65-492C-8FAA-F0956030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ciò risulta dal confronto tra le tavole di verità delle due proposizioni composte: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D8FEFE5-C414-409C-8592-2CDFE8F42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72752"/>
              </p:ext>
            </p:extLst>
          </p:nvPr>
        </p:nvGraphicFramePr>
        <p:xfrm>
          <a:off x="1386871" y="3130277"/>
          <a:ext cx="9404724" cy="19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532">
                  <a:extLst>
                    <a:ext uri="{9D8B030D-6E8A-4147-A177-3AD203B41FA5}">
                      <a16:colId xmlns:a16="http://schemas.microsoft.com/office/drawing/2014/main" val="2407371771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1192432760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443657887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392382428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1055816214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3159875518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1396911061"/>
                    </a:ext>
                  </a:extLst>
                </a:gridCol>
              </a:tblGrid>
              <a:tr h="381468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Q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(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Q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P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Q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(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P)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(Q)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89165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37303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55810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94483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07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9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3895C-6290-4C7E-843A-52870EA1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effetti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B4957B-3B65-492C-8FAA-F0956030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ciò risulta dal confronto tra le tavole di verità delle due proposizioni composte: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D8FEFE5-C414-409C-8592-2CDFE8F420C7}"/>
              </a:ext>
            </a:extLst>
          </p:cNvPr>
          <p:cNvGraphicFramePr>
            <a:graphicFrameLocks noGrp="1"/>
          </p:cNvGraphicFramePr>
          <p:nvPr/>
        </p:nvGraphicFramePr>
        <p:xfrm>
          <a:off x="1386871" y="3130277"/>
          <a:ext cx="9404724" cy="19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532">
                  <a:extLst>
                    <a:ext uri="{9D8B030D-6E8A-4147-A177-3AD203B41FA5}">
                      <a16:colId xmlns:a16="http://schemas.microsoft.com/office/drawing/2014/main" val="2407371771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1192432760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443657887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392382428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1055816214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3159875518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1396911061"/>
                    </a:ext>
                  </a:extLst>
                </a:gridCol>
              </a:tblGrid>
              <a:tr h="381468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Q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(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Q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P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Q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(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P)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(Q)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89165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37303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55810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94483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072776"/>
                  </a:ext>
                </a:extLst>
              </a:tr>
            </a:tbl>
          </a:graphicData>
        </a:graphic>
      </p:graphicFrame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E9DDE7C-EDB2-4D11-8988-9D08F7F4F627}"/>
              </a:ext>
            </a:extLst>
          </p:cNvPr>
          <p:cNvSpPr/>
          <p:nvPr/>
        </p:nvSpPr>
        <p:spPr>
          <a:xfrm>
            <a:off x="5334935" y="2872226"/>
            <a:ext cx="1509040" cy="24514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58988CA-19A8-48C0-8993-14C5ACCC0D9E}"/>
              </a:ext>
            </a:extLst>
          </p:cNvPr>
          <p:cNvSpPr/>
          <p:nvPr/>
        </p:nvSpPr>
        <p:spPr>
          <a:xfrm>
            <a:off x="9408932" y="2892412"/>
            <a:ext cx="1509040" cy="24514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DFB110B-A597-4C86-A34E-FA818BC2EB92}"/>
              </a:ext>
            </a:extLst>
          </p:cNvPr>
          <p:cNvSpPr/>
          <p:nvPr/>
        </p:nvSpPr>
        <p:spPr>
          <a:xfrm>
            <a:off x="1329526" y="2924913"/>
            <a:ext cx="2799299" cy="245148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530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3895C-6290-4C7E-843A-52870EA1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Altro confronto: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B4957B-3B65-492C-8FAA-F0956030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Proviamo a invertire, nella tabella precedente, </a:t>
            </a:r>
            <a:r>
              <a:rPr lang="it-IT" dirty="0">
                <a:sym typeface="Symbol" panose="05050102010706020507" pitchFamily="18" charset="2"/>
              </a:rPr>
              <a:t> e :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D8FEFE5-C414-409C-8592-2CDFE8F42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64683"/>
              </p:ext>
            </p:extLst>
          </p:nvPr>
        </p:nvGraphicFramePr>
        <p:xfrm>
          <a:off x="1386871" y="3130277"/>
          <a:ext cx="9404724" cy="19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532">
                  <a:extLst>
                    <a:ext uri="{9D8B030D-6E8A-4147-A177-3AD203B41FA5}">
                      <a16:colId xmlns:a16="http://schemas.microsoft.com/office/drawing/2014/main" val="2407371771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1192432760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443657887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392382428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1055816214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3159875518"/>
                    </a:ext>
                  </a:extLst>
                </a:gridCol>
                <a:gridCol w="1343532">
                  <a:extLst>
                    <a:ext uri="{9D8B030D-6E8A-4147-A177-3AD203B41FA5}">
                      <a16:colId xmlns:a16="http://schemas.microsoft.com/office/drawing/2014/main" val="1396911061"/>
                    </a:ext>
                  </a:extLst>
                </a:gridCol>
              </a:tblGrid>
              <a:tr h="381468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Q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(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Q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P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Q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(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P)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(Q)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89165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37303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55810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94483"/>
                  </a:ext>
                </a:extLst>
              </a:tr>
              <a:tr h="39857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chemeClr val="bg1"/>
                          </a:solidFill>
                        </a:rPr>
                        <a:t>0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072776"/>
                  </a:ext>
                </a:extLst>
              </a:tr>
            </a:tbl>
          </a:graphicData>
        </a:graphic>
      </p:graphicFrame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E9DDE7C-EDB2-4D11-8988-9D08F7F4F627}"/>
              </a:ext>
            </a:extLst>
          </p:cNvPr>
          <p:cNvSpPr/>
          <p:nvPr/>
        </p:nvSpPr>
        <p:spPr>
          <a:xfrm>
            <a:off x="5334935" y="2872226"/>
            <a:ext cx="1509040" cy="24514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58988CA-19A8-48C0-8993-14C5ACCC0D9E}"/>
              </a:ext>
            </a:extLst>
          </p:cNvPr>
          <p:cNvSpPr/>
          <p:nvPr/>
        </p:nvSpPr>
        <p:spPr>
          <a:xfrm>
            <a:off x="9408932" y="2892412"/>
            <a:ext cx="1509040" cy="24514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DFB110B-A597-4C86-A34E-FA818BC2EB92}"/>
              </a:ext>
            </a:extLst>
          </p:cNvPr>
          <p:cNvSpPr/>
          <p:nvPr/>
        </p:nvSpPr>
        <p:spPr>
          <a:xfrm>
            <a:off x="1329526" y="2924913"/>
            <a:ext cx="2799299" cy="245148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682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198456-30E9-4C22-A437-92025CC7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BEBEB"/>
                </a:solidFill>
              </a:rPr>
              <a:t>E allora un’altra regola è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8DD7A91-4AAC-42B3-832B-D27D84D93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1894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70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198AD-D7E7-4881-B39E-F935A0A9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effetti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206EBD-D9D8-432D-90C0-39514569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Negare la proposizione </a:t>
            </a:r>
            <a:r>
              <a:rPr lang="it-IT" b="1" i="1" dirty="0">
                <a:solidFill>
                  <a:srgbClr val="FFFF00"/>
                </a:solidFill>
              </a:rPr>
              <a:t>P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>
                <a:solidFill>
                  <a:srgbClr val="FFFF00"/>
                </a:solidFill>
                <a:sym typeface="Symbol" panose="05050102010706020507" pitchFamily="18" charset="2"/>
              </a:rPr>
              <a:t>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i="1" dirty="0">
                <a:solidFill>
                  <a:srgbClr val="FFFF00"/>
                </a:solidFill>
              </a:rPr>
              <a:t>Q</a:t>
            </a:r>
          </a:p>
          <a:p>
            <a:r>
              <a:rPr lang="it-IT" dirty="0"/>
              <a:t>significa negare che </a:t>
            </a:r>
            <a:r>
              <a:rPr lang="it-IT" i="1" dirty="0"/>
              <a:t>P</a:t>
            </a:r>
            <a:r>
              <a:rPr lang="it-IT" dirty="0"/>
              <a:t> e </a:t>
            </a:r>
            <a:r>
              <a:rPr lang="it-IT" i="1" dirty="0"/>
              <a:t>Q </a:t>
            </a:r>
            <a:r>
              <a:rPr lang="it-IT" dirty="0"/>
              <a:t> siano entrambe vere</a:t>
            </a:r>
          </a:p>
          <a:p>
            <a:r>
              <a:rPr lang="it-IT" dirty="0"/>
              <a:t>che è come affermare che (almeno) una delle due è falsa</a:t>
            </a:r>
          </a:p>
          <a:p>
            <a:r>
              <a:rPr lang="it-IT" dirty="0"/>
              <a:t>ossia affermare che  (almeno) una fra </a:t>
            </a:r>
            <a:r>
              <a:rPr lang="it-IT" dirty="0">
                <a:sym typeface="Symbol" panose="05050102010706020507" pitchFamily="18" charset="2"/>
              </a:rPr>
              <a:t></a:t>
            </a:r>
            <a:r>
              <a:rPr lang="it-IT" i="1" dirty="0"/>
              <a:t>P </a:t>
            </a:r>
            <a:r>
              <a:rPr lang="it-IT" dirty="0"/>
              <a:t>e</a:t>
            </a:r>
            <a:r>
              <a:rPr lang="it-IT" i="1" dirty="0"/>
              <a:t> </a:t>
            </a:r>
            <a:r>
              <a:rPr lang="it-IT" dirty="0">
                <a:sym typeface="Symbol" panose="05050102010706020507" pitchFamily="18" charset="2"/>
              </a:rPr>
              <a:t></a:t>
            </a:r>
            <a:r>
              <a:rPr lang="it-IT" i="1" dirty="0"/>
              <a:t>Q</a:t>
            </a:r>
            <a:r>
              <a:rPr lang="it-IT" dirty="0"/>
              <a:t> è vera, ossia</a:t>
            </a:r>
          </a:p>
          <a:p>
            <a:r>
              <a:rPr lang="it-IT" b="1" dirty="0">
                <a:solidFill>
                  <a:srgbClr val="FFFF00"/>
                </a:solidFill>
              </a:rPr>
              <a:t>Affermare la proposizione (</a:t>
            </a:r>
            <a:r>
              <a:rPr lang="it-IT" b="1" dirty="0">
                <a:solidFill>
                  <a:srgbClr val="FFFF00"/>
                </a:solidFill>
                <a:sym typeface="Symbol" panose="05050102010706020507" pitchFamily="18" charset="2"/>
              </a:rPr>
              <a:t></a:t>
            </a:r>
            <a:r>
              <a:rPr lang="it-IT" b="1" i="1" dirty="0">
                <a:solidFill>
                  <a:srgbClr val="FFFF00"/>
                </a:solidFill>
              </a:rPr>
              <a:t>P</a:t>
            </a:r>
            <a:r>
              <a:rPr lang="it-IT" b="1" dirty="0">
                <a:solidFill>
                  <a:srgbClr val="FFFF00"/>
                </a:solidFill>
              </a:rPr>
              <a:t>)</a:t>
            </a:r>
            <a:r>
              <a:rPr lang="it-IT" b="1" dirty="0">
                <a:solidFill>
                  <a:srgbClr val="FFFF00"/>
                </a:solidFill>
                <a:sym typeface="Symbol" panose="05050102010706020507" pitchFamily="18" charset="2"/>
              </a:rPr>
              <a:t>(</a:t>
            </a:r>
            <a:r>
              <a:rPr lang="it-IT" b="1" i="1" dirty="0">
                <a:solidFill>
                  <a:srgbClr val="FFFF00"/>
                </a:solidFill>
              </a:rPr>
              <a:t>Q</a:t>
            </a:r>
            <a:r>
              <a:rPr lang="it-IT" b="1" dirty="0">
                <a:solidFill>
                  <a:srgbClr val="FFFF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1870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E50A0-232D-4A59-BDAA-16BEB7D5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 dirty="0"/>
              <a:t>Un semplice esempio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13FD4-75DA-4DC4-BF3A-DEF32BD2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2438400"/>
            <a:ext cx="712201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negazione della proposizione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I presenti in aula sono 15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è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I presenti in aula </a:t>
            </a:r>
            <a:r>
              <a:rPr lang="it-IT" sz="3000" b="1" dirty="0">
                <a:solidFill>
                  <a:srgbClr val="FFFF00"/>
                </a:solidFill>
              </a:rPr>
              <a:t>NON</a:t>
            </a:r>
            <a:r>
              <a:rPr lang="it-IT" sz="3000" dirty="0">
                <a:solidFill>
                  <a:srgbClr val="FFFF00"/>
                </a:solidFill>
              </a:rPr>
              <a:t> sono 15</a:t>
            </a:r>
          </a:p>
        </p:txBody>
      </p:sp>
      <p:sp>
        <p:nvSpPr>
          <p:cNvPr id="82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54DEEF-023F-4AD0-806A-29F8DB20B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71" y="2225560"/>
            <a:ext cx="3414010" cy="2406876"/>
          </a:xfrm>
          <a:prstGeom prst="rect">
            <a:avLst/>
          </a:prstGeom>
          <a:effectLst/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6735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CE024-BD17-4106-9972-4ECD801C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 dirty="0"/>
              <a:t>Ad esempio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60E7FE-895E-4095-84A6-46D1C683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01411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negazione di </a:t>
            </a:r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</a:rPr>
              <a:t>Questo tavolo </a:t>
            </a:r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</a:rPr>
              <a:t>è alto e nero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38A4DA-017E-4278-86D5-D998D9D2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42" y="1991173"/>
            <a:ext cx="3980139" cy="287565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0540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CE024-BD17-4106-9972-4ECD801C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it-IT" dirty="0"/>
              <a:t>Ad esempio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60E7FE-895E-4095-84A6-46D1C683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01411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negazione di </a:t>
            </a:r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</a:rPr>
              <a:t>Questo tavolo </a:t>
            </a:r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</a:rPr>
              <a:t>è alto e nero</a:t>
            </a:r>
          </a:p>
          <a:p>
            <a:pPr marL="0" indent="0">
              <a:buNone/>
            </a:pPr>
            <a:r>
              <a:rPr lang="it-IT" dirty="0"/>
              <a:t>è</a:t>
            </a:r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</a:rPr>
              <a:t>Questo </a:t>
            </a:r>
            <a:r>
              <a:rPr lang="it-IT" sz="4000">
                <a:solidFill>
                  <a:srgbClr val="FFFF00"/>
                </a:solidFill>
              </a:rPr>
              <a:t>tavolo </a:t>
            </a:r>
          </a:p>
          <a:p>
            <a:pPr marL="0" indent="0">
              <a:buNone/>
            </a:pPr>
            <a:r>
              <a:rPr lang="it-IT" sz="4000">
                <a:solidFill>
                  <a:srgbClr val="FFFF00"/>
                </a:solidFill>
              </a:rPr>
              <a:t>non </a:t>
            </a:r>
            <a:r>
              <a:rPr lang="it-IT" sz="4000" dirty="0">
                <a:solidFill>
                  <a:srgbClr val="FFFF00"/>
                </a:solidFill>
              </a:rPr>
              <a:t>è alto o non è nero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0106D2-1101-44E0-B201-C6CC7A85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928" y="5224350"/>
            <a:ext cx="2401381" cy="15046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5E74772-0856-453F-8AC8-DA320DA57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708" y="3864632"/>
            <a:ext cx="2537885" cy="15901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DF0E922-64E6-4AE5-B2D5-F4A49E4A5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928" y="2208363"/>
            <a:ext cx="2292452" cy="16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8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CBDE3-A475-4857-841B-B4788267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Ricapitolando: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365D7C-E854-48B0-96B0-99BFD20B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Qual è la negazione di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Anna è bionda</a:t>
            </a: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5341AE-6273-4121-B082-0A10F461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91" y="3893388"/>
            <a:ext cx="2468304" cy="24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CBDE3-A475-4857-841B-B4788267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IT" dirty="0"/>
              <a:t>Ricapitolando: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365D7C-E854-48B0-96B0-99BFD20B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73" y="2438400"/>
            <a:ext cx="5087097" cy="3785419"/>
          </a:xfrm>
        </p:spPr>
        <p:txBody>
          <a:bodyPr>
            <a:normAutofit/>
          </a:bodyPr>
          <a:lstStyle/>
          <a:p>
            <a:r>
              <a:rPr lang="it-IT" dirty="0"/>
              <a:t>La risposta (ovviamente) è: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</a:rPr>
              <a:t>Anna non è bionda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Immagine 4" descr="Immagine che contiene bambola, giocattolo, cibo, disegnando&#10;&#10;Descrizione generata automaticamente">
            <a:extLst>
              <a:ext uri="{FF2B5EF4-FFF2-40B4-BE49-F238E27FC236}">
                <a16:creationId xmlns:a16="http://schemas.microsoft.com/office/drawing/2014/main" id="{44D84281-B967-448A-9E63-FE4DE493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676529"/>
            <a:ext cx="5449889" cy="5504938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33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CBDE3-A475-4857-841B-B4788267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adesso: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365D7C-E854-48B0-96B0-99BFD20B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Qual è la negazione di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Anna e Marco sono biondi</a:t>
            </a: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5341AE-6273-4121-B082-0A10F461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91" y="3893388"/>
            <a:ext cx="2468304" cy="24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CBDE3-A475-4857-841B-B4788267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adesso: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365D7C-E854-48B0-96B0-99BFD20B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risposta (ovviamente) </a:t>
            </a:r>
            <a:r>
              <a:rPr lang="it-IT" b="1" dirty="0"/>
              <a:t>NON è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Anna e Marco non sono biondi</a:t>
            </a: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5B0CE06-5693-4301-A0CC-9D5E7D10F4AA}"/>
              </a:ext>
            </a:extLst>
          </p:cNvPr>
          <p:cNvCxnSpPr>
            <a:cxnSpLocks/>
          </p:cNvCxnSpPr>
          <p:nvPr/>
        </p:nvCxnSpPr>
        <p:spPr>
          <a:xfrm>
            <a:off x="2294840" y="2413623"/>
            <a:ext cx="6563484" cy="23112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15AF61D-14FD-4C79-83A6-40A9E0983070}"/>
              </a:ext>
            </a:extLst>
          </p:cNvPr>
          <p:cNvCxnSpPr>
            <a:cxnSpLocks/>
          </p:cNvCxnSpPr>
          <p:nvPr/>
        </p:nvCxnSpPr>
        <p:spPr>
          <a:xfrm flipH="1">
            <a:off x="2081243" y="2413623"/>
            <a:ext cx="6238115" cy="2030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E43E4F6A-57D1-4249-9E29-D1345C86C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95" y="4150658"/>
            <a:ext cx="1845924" cy="25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E7D749-EEAE-4A02-9255-A5C2295B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punto è che ….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AA7A99-ED64-46A2-8913-45371512D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proposizione iniziale 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Anna e Marco sono biondi</a:t>
            </a:r>
          </a:p>
          <a:p>
            <a:pPr marL="0" indent="0" algn="just">
              <a:buNone/>
            </a:pPr>
            <a:r>
              <a:rPr lang="it-IT" dirty="0"/>
              <a:t>significa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Anna è bionda e Marco è biondo</a:t>
            </a:r>
          </a:p>
          <a:p>
            <a:pPr marL="0" indent="0" algn="just">
              <a:buNone/>
            </a:pPr>
            <a:r>
              <a:rPr lang="it-IT" dirty="0"/>
              <a:t>e la sua 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negazione</a:t>
            </a:r>
            <a:r>
              <a:rPr lang="it-IT" dirty="0"/>
              <a:t> è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rgbClr val="FF0000"/>
                </a:solidFill>
                <a:highlight>
                  <a:srgbClr val="FFFF00"/>
                </a:highlight>
              </a:rPr>
              <a:t>Anna non è bionda 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rgbClr val="FF0000"/>
                </a:solidFill>
                <a:highlight>
                  <a:srgbClr val="FFFF00"/>
                </a:highlight>
              </a:rPr>
              <a:t>oppure Marco non è biondo</a:t>
            </a: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25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E7D749-EEAE-4A02-9255-A5C2295B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punto è che ….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AA7A99-ED64-46A2-8913-45371512D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proposizione iniziale 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Anna e Marco sono biondi</a:t>
            </a:r>
          </a:p>
          <a:p>
            <a:pPr marL="0" indent="0" algn="just">
              <a:buNone/>
            </a:pPr>
            <a:r>
              <a:rPr lang="it-IT" dirty="0"/>
              <a:t>significa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Anna è bionda e Marco è biondo</a:t>
            </a:r>
          </a:p>
          <a:p>
            <a:pPr marL="0" indent="0" algn="just">
              <a:buNone/>
            </a:pPr>
            <a:r>
              <a:rPr lang="it-IT" dirty="0"/>
              <a:t>e la sua 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negazione</a:t>
            </a:r>
            <a:r>
              <a:rPr lang="it-IT" dirty="0"/>
              <a:t> è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rgbClr val="FF0000"/>
                </a:solidFill>
                <a:highlight>
                  <a:srgbClr val="FFFF00"/>
                </a:highlight>
              </a:rPr>
              <a:t>(Almeno) uno tra Anna e Marco non è biondo</a:t>
            </a: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1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92E039-E614-4FE2-8BFE-80121343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Quindi la risposta giusta è: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0CFA61-681F-4851-9699-E7B46408E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ACD433"/>
              </a:buClr>
              <a:buNone/>
            </a:pPr>
            <a:r>
              <a:rPr lang="it-IT" sz="4000" dirty="0">
                <a:solidFill>
                  <a:srgbClr val="FF0000"/>
                </a:solidFill>
                <a:highlight>
                  <a:srgbClr val="FFFF00"/>
                </a:highlight>
              </a:rPr>
              <a:t>(Almeno) uno tra Anna e Marco non è biondo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F079A4F-BF52-49DF-8BE5-B9336088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39" y="3960900"/>
            <a:ext cx="8640987" cy="18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93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CBDE3-A475-4857-841B-B4788267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it-IT" dirty="0"/>
              <a:t>E allora …</a:t>
            </a:r>
          </a:p>
        </p:txBody>
      </p:sp>
      <p:pic>
        <p:nvPicPr>
          <p:cNvPr id="6" name="Immagine 5" descr="Immagine che contiene cibo&#10;&#10;Descrizione generata automaticamente">
            <a:extLst>
              <a:ext uri="{FF2B5EF4-FFF2-40B4-BE49-F238E27FC236}">
                <a16:creationId xmlns:a16="http://schemas.microsoft.com/office/drawing/2014/main" id="{F9FA6FDB-68A3-4A6C-AB3A-0D3FAF87F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1" r="34592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365D7C-E854-48B0-96B0-99BFD20B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393" y="2438400"/>
            <a:ext cx="7029099" cy="3809999"/>
          </a:xfrm>
        </p:spPr>
        <p:txBody>
          <a:bodyPr>
            <a:normAutofit/>
          </a:bodyPr>
          <a:lstStyle/>
          <a:p>
            <a:r>
              <a:rPr lang="it-IT" dirty="0"/>
              <a:t>Qual è la negazione di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3500" dirty="0">
                <a:solidFill>
                  <a:srgbClr val="FFFF00"/>
                </a:solidFill>
              </a:rPr>
              <a:t>Tutte le pecore sono bianche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737240-4643-4DBC-8CE6-5C80B10D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283" y="3965289"/>
            <a:ext cx="1848108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E50A0-232D-4A59-BDAA-16BEB7D5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 dirty="0"/>
              <a:t>Un semplice esempio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13FD4-75DA-4DC4-BF3A-DEF32BD2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2438400"/>
            <a:ext cx="712201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negazione della proposizione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I presenti in aula sono 15.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è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I presenti in aula </a:t>
            </a:r>
            <a:r>
              <a:rPr lang="it-IT" sz="3000" b="1" dirty="0">
                <a:solidFill>
                  <a:srgbClr val="FFFF00"/>
                </a:solidFill>
              </a:rPr>
              <a:t>NON</a:t>
            </a:r>
            <a:r>
              <a:rPr lang="it-IT" sz="3000" dirty="0">
                <a:solidFill>
                  <a:srgbClr val="FFFF00"/>
                </a:solidFill>
              </a:rPr>
              <a:t> sono 15.</a:t>
            </a:r>
          </a:p>
        </p:txBody>
      </p:sp>
      <p:sp>
        <p:nvSpPr>
          <p:cNvPr id="82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54DEEF-023F-4AD0-806A-29F8DB20B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70" y="2225559"/>
            <a:ext cx="3414011" cy="2406877"/>
          </a:xfrm>
          <a:prstGeom prst="rect">
            <a:avLst/>
          </a:prstGeom>
          <a:effectLst/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04DEDD6-B389-4F0C-8385-73BA7107346C}"/>
              </a:ext>
            </a:extLst>
          </p:cNvPr>
          <p:cNvCxnSpPr>
            <a:cxnSpLocks/>
          </p:cNvCxnSpPr>
          <p:nvPr/>
        </p:nvCxnSpPr>
        <p:spPr>
          <a:xfrm>
            <a:off x="7954719" y="2098071"/>
            <a:ext cx="3719308" cy="26141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49B7BBB-786F-4DE0-BD3A-2CDFC256EA69}"/>
              </a:ext>
            </a:extLst>
          </p:cNvPr>
          <p:cNvCxnSpPr>
            <a:cxnSpLocks/>
          </p:cNvCxnSpPr>
          <p:nvPr/>
        </p:nvCxnSpPr>
        <p:spPr>
          <a:xfrm flipH="1">
            <a:off x="8078137" y="2098072"/>
            <a:ext cx="3528572" cy="272076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877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5C438-2E5B-4CC2-B168-CFAB73EA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Naturalmente la risposta è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25A7FC-FF28-4E95-80C1-0F88367F6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4000" dirty="0">
                <a:solidFill>
                  <a:srgbClr val="FFFF00"/>
                </a:solidFill>
              </a:rPr>
              <a:t>Non tutte le pecore sono bianche</a:t>
            </a:r>
          </a:p>
          <a:p>
            <a:pPr marL="0" indent="0">
              <a:buNone/>
            </a:pPr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01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DD540830-1D5B-4124-AD19-E95C33AC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39F2A0-0FD4-41F8-A7CE-120A8A28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/>
              <a:t>Ovvero: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1928F0-389D-4382-8440-F6150A01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F9B0FBD-51D8-4E3C-9E78-429AE6676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 descr="Immagine che contiene cibo&#10;&#10;Descrizione generata automaticamente">
            <a:extLst>
              <a:ext uri="{FF2B5EF4-FFF2-40B4-BE49-F238E27FC236}">
                <a16:creationId xmlns:a16="http://schemas.microsoft.com/office/drawing/2014/main" id="{25E2A968-56D8-456B-BE57-0A988A71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71" y="2548281"/>
            <a:ext cx="5231453" cy="3662018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3C47A-F4A6-48F7-885D-0D006279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089" y="2548281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rgbClr val="0070C0"/>
                </a:solidFill>
              </a:rPr>
              <a:t>Esiste (almeno) una pecora non bianca</a:t>
            </a:r>
          </a:p>
        </p:txBody>
      </p:sp>
    </p:spTree>
    <p:extLst>
      <p:ext uri="{BB962C8B-B14F-4D97-AF65-F5344CB8AC3E}">
        <p14:creationId xmlns:p14="http://schemas.microsoft.com/office/powerpoint/2010/main" val="1619394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DD540830-1D5B-4124-AD19-E95C33AC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39F2A0-0FD4-41F8-A7CE-120A8A28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/>
              <a:t>Ovvero: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1928F0-389D-4382-8440-F6150A01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F9B0FBD-51D8-4E3C-9E78-429AE6676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 descr="Immagine che contiene cibo&#10;&#10;Descrizione generata automaticamente">
            <a:extLst>
              <a:ext uri="{FF2B5EF4-FFF2-40B4-BE49-F238E27FC236}">
                <a16:creationId xmlns:a16="http://schemas.microsoft.com/office/drawing/2014/main" id="{25E2A968-56D8-456B-BE57-0A988A71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71" y="2548281"/>
            <a:ext cx="5231453" cy="3662018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3C47A-F4A6-48F7-885D-0D006279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089" y="2548281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rgbClr val="0070C0"/>
                </a:solidFill>
              </a:rPr>
              <a:t>Esiste (almeno) una pecora non bianca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58B87F-F239-422D-B4DB-81D832605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49" y="2548281"/>
            <a:ext cx="5231453" cy="37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70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DD540830-1D5B-4124-AD19-E95C33AC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39F2A0-0FD4-41F8-A7CE-120A8A28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/>
              <a:t>Ovvero: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1928F0-389D-4382-8440-F6150A01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F9B0FBD-51D8-4E3C-9E78-429AE6676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 descr="Immagine che contiene cibo&#10;&#10;Descrizione generata automaticamente">
            <a:extLst>
              <a:ext uri="{FF2B5EF4-FFF2-40B4-BE49-F238E27FC236}">
                <a16:creationId xmlns:a16="http://schemas.microsoft.com/office/drawing/2014/main" id="{25E2A968-56D8-456B-BE57-0A988A71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71" y="2548281"/>
            <a:ext cx="5231453" cy="3662018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3C47A-F4A6-48F7-885D-0D006279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089" y="2548281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rgbClr val="0070C0"/>
                </a:solidFill>
              </a:rPr>
              <a:t>Esiste (almeno) una pecora non bianca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58B87F-F239-422D-B4DB-81D832605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49" y="2548281"/>
            <a:ext cx="5231453" cy="37103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BD8646A-0E6C-45A3-8F21-F421D5662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26" y="2548281"/>
            <a:ext cx="5231453" cy="37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4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DD540830-1D5B-4124-AD19-E95C33AC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39F2A0-0FD4-41F8-A7CE-120A8A28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/>
              <a:t>Ovvero: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1928F0-389D-4382-8440-F6150A01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F9B0FBD-51D8-4E3C-9E78-429AE6676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 descr="Immagine che contiene cibo&#10;&#10;Descrizione generata automaticamente">
            <a:extLst>
              <a:ext uri="{FF2B5EF4-FFF2-40B4-BE49-F238E27FC236}">
                <a16:creationId xmlns:a16="http://schemas.microsoft.com/office/drawing/2014/main" id="{25E2A968-56D8-456B-BE57-0A988A71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71" y="2548281"/>
            <a:ext cx="5231453" cy="3662018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3C47A-F4A6-48F7-885D-0D006279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089" y="2548281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rgbClr val="0070C0"/>
                </a:solidFill>
              </a:rPr>
              <a:t>Esiste (almeno) una pecora non bianca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58B87F-F239-422D-B4DB-81D832605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49" y="2548281"/>
            <a:ext cx="5231453" cy="37103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BD8646A-0E6C-45A3-8F21-F421D5662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26" y="2548281"/>
            <a:ext cx="5231453" cy="37120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6268D00-BD4A-4957-97F8-5994EFEA1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03" y="2546548"/>
            <a:ext cx="5332110" cy="37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61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A065C-59D1-435D-836D-B061329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Schema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55DA8-79F7-44D6-869F-F68D3125F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Detto </a:t>
            </a:r>
            <a:r>
              <a:rPr lang="it-IT" i="1" dirty="0"/>
              <a:t>P</a:t>
            </a:r>
            <a:r>
              <a:rPr lang="it-IT" dirty="0"/>
              <a:t> l’insieme delle pecore</a:t>
            </a:r>
          </a:p>
          <a:p>
            <a:r>
              <a:rPr lang="it-IT" dirty="0"/>
              <a:t>detta </a:t>
            </a:r>
            <a:r>
              <a:rPr lang="it-IT" i="1" dirty="0"/>
              <a:t>B</a:t>
            </a:r>
            <a:r>
              <a:rPr lang="it-IT" dirty="0"/>
              <a:t>(</a:t>
            </a:r>
            <a:r>
              <a:rPr lang="it-IT" i="1" dirty="0"/>
              <a:t>x</a:t>
            </a:r>
            <a:r>
              <a:rPr lang="it-IT" dirty="0"/>
              <a:t>) la proposizione ‘</a:t>
            </a:r>
            <a:r>
              <a:rPr lang="it-IT" i="1" dirty="0"/>
              <a:t>x è di colore </a:t>
            </a:r>
            <a:r>
              <a:rPr lang="it-IT" i="1" dirty="0" err="1"/>
              <a:t>bianco’</a:t>
            </a:r>
            <a:endParaRPr lang="it-IT" i="1" dirty="0"/>
          </a:p>
          <a:p>
            <a:r>
              <a:rPr lang="it-IT" dirty="0"/>
              <a:t>la proposizione </a:t>
            </a:r>
            <a:r>
              <a:rPr lang="it-IT" b="1" dirty="0">
                <a:solidFill>
                  <a:srgbClr val="FFFF00"/>
                </a:solidFill>
              </a:rPr>
              <a:t>Tutte le pecore sono bianche</a:t>
            </a:r>
          </a:p>
          <a:p>
            <a:r>
              <a:rPr lang="it-IT" dirty="0"/>
              <a:t>si scrive come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sz="3500" b="1" dirty="0">
                <a:solidFill>
                  <a:srgbClr val="FFFF00"/>
                </a:solidFill>
              </a:rPr>
              <a:t>(PROPOSIZIONE UNIVERSALE)</a:t>
            </a:r>
            <a:r>
              <a:rPr lang="it-IT" sz="3500" dirty="0"/>
              <a:t> </a:t>
            </a:r>
          </a:p>
          <a:p>
            <a:endParaRPr lang="it-IT" dirty="0"/>
          </a:p>
          <a:p>
            <a:pPr marL="0" indent="0" algn="ctr">
              <a:buNone/>
            </a:pPr>
            <a:endParaRPr lang="it-IT" sz="3000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8228FAB7-C661-41B5-95CD-7731EEB11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326712"/>
              </p:ext>
            </p:extLst>
          </p:nvPr>
        </p:nvGraphicFramePr>
        <p:xfrm>
          <a:off x="2867278" y="3953690"/>
          <a:ext cx="5074886" cy="102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002960" imgH="203040" progId="Equation.DSMT4">
                  <p:embed/>
                </p:oleObj>
              </mc:Choice>
              <mc:Fallback>
                <p:oleObj name="Equation" r:id="rId3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7278" y="3953690"/>
                        <a:ext cx="5074886" cy="1027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66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A065C-59D1-435D-836D-B061329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Schema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55DA8-79F7-44D6-869F-F68D3125F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Abbiamo considerato la sua </a:t>
            </a:r>
            <a:r>
              <a:rPr lang="it-IT" dirty="0">
                <a:solidFill>
                  <a:srgbClr val="FFFF00"/>
                </a:solidFill>
              </a:rPr>
              <a:t>negazione</a:t>
            </a:r>
          </a:p>
          <a:p>
            <a:r>
              <a:rPr lang="it-IT" b="1" dirty="0">
                <a:solidFill>
                  <a:srgbClr val="FFFF00"/>
                </a:solidFill>
              </a:rPr>
              <a:t>Non tutte le pecore sono bianche</a:t>
            </a:r>
          </a:p>
          <a:p>
            <a:r>
              <a:rPr lang="it-IT" dirty="0"/>
              <a:t>che si scrive come</a:t>
            </a:r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endParaRPr lang="it-IT" sz="3000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8228FAB7-C661-41B5-95CD-7731EEB11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28691"/>
              </p:ext>
            </p:extLst>
          </p:nvPr>
        </p:nvGraphicFramePr>
        <p:xfrm>
          <a:off x="2354263" y="3954463"/>
          <a:ext cx="610235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" imgW="1206360" imgH="203040" progId="Equation.DSMT4">
                  <p:embed/>
                </p:oleObj>
              </mc:Choice>
              <mc:Fallback>
                <p:oleObj name="Equation" r:id="rId3" imgW="120636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8228FAB7-C661-41B5-95CD-7731EEB11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4263" y="3954463"/>
                        <a:ext cx="6102350" cy="1027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793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A065C-59D1-435D-836D-B061329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Schema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55DA8-79F7-44D6-869F-F68D3125F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 abbiamo visto che il suo significato è </a:t>
            </a:r>
          </a:p>
          <a:p>
            <a:r>
              <a:rPr lang="it-IT" b="1" dirty="0">
                <a:solidFill>
                  <a:srgbClr val="FFFF00"/>
                </a:solidFill>
              </a:rPr>
              <a:t>Esiste (almeno) una pecora non bianca</a:t>
            </a:r>
          </a:p>
          <a:p>
            <a:r>
              <a:rPr lang="it-IT" dirty="0"/>
              <a:t>che si scrive come</a:t>
            </a:r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endParaRPr lang="it-IT" sz="3000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8228FAB7-C661-41B5-95CD-7731EEB11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3226"/>
              </p:ext>
            </p:extLst>
          </p:nvPr>
        </p:nvGraphicFramePr>
        <p:xfrm>
          <a:off x="1679575" y="3954463"/>
          <a:ext cx="74517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1473120" imgH="203040" progId="Equation.DSMT4">
                  <p:embed/>
                </p:oleObj>
              </mc:Choice>
              <mc:Fallback>
                <p:oleObj name="Equation" r:id="rId3" imgW="14731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8228FAB7-C661-41B5-95CD-7731EEB11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9575" y="3954463"/>
                        <a:ext cx="7451725" cy="1027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2B8CB5-6FDB-498E-BD84-EA5D30735343}"/>
              </a:ext>
            </a:extLst>
          </p:cNvPr>
          <p:cNvSpPr txBox="1"/>
          <p:nvPr/>
        </p:nvSpPr>
        <p:spPr>
          <a:xfrm>
            <a:off x="646111" y="5644797"/>
            <a:ext cx="31353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b="1" dirty="0">
                <a:solidFill>
                  <a:srgbClr val="FFFF00"/>
                </a:solidFill>
              </a:rPr>
              <a:t>        esiste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E0754C1-3527-4F9B-B6B7-FB81DB6AB0ED}"/>
              </a:ext>
            </a:extLst>
          </p:cNvPr>
          <p:cNvCxnSpPr>
            <a:cxnSpLocks/>
          </p:cNvCxnSpPr>
          <p:nvPr/>
        </p:nvCxnSpPr>
        <p:spPr>
          <a:xfrm flipV="1">
            <a:off x="2314575" y="4981575"/>
            <a:ext cx="0" cy="69056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979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A065C-59D1-435D-836D-B061329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Schema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55DA8-79F7-44D6-869F-F68D3125F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 viceversa, data una proposizione della forma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endParaRPr lang="it-IT" sz="3000" dirty="0"/>
          </a:p>
          <a:p>
            <a:pPr marL="0" indent="0" algn="ctr">
              <a:buNone/>
            </a:pPr>
            <a:endParaRPr lang="it-IT" sz="3000" dirty="0"/>
          </a:p>
          <a:p>
            <a:pPr marL="0" indent="0" algn="just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8228FAB7-C661-41B5-95CD-7731EEB11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903475"/>
              </p:ext>
            </p:extLst>
          </p:nvPr>
        </p:nvGraphicFramePr>
        <p:xfrm>
          <a:off x="2228057" y="2986508"/>
          <a:ext cx="642461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" imgW="1269720" imgH="203040" progId="Equation.DSMT4">
                  <p:embed/>
                </p:oleObj>
              </mc:Choice>
              <mc:Fallback>
                <p:oleObj name="Equation" r:id="rId3" imgW="12697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8228FAB7-C661-41B5-95CD-7731EEB11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8057" y="2986508"/>
                        <a:ext cx="6424612" cy="1027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040834EF-992A-4A50-9168-B66708EDA5AE}"/>
              </a:ext>
            </a:extLst>
          </p:cNvPr>
          <p:cNvSpPr/>
          <p:nvPr/>
        </p:nvSpPr>
        <p:spPr>
          <a:xfrm>
            <a:off x="1565460" y="4013620"/>
            <a:ext cx="7566024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CD433"/>
              </a:buClr>
              <a:buSzPct val="80000"/>
            </a:pPr>
            <a:endParaRPr lang="it-IT" sz="3500" b="1" dirty="0">
              <a:solidFill>
                <a:srgbClr val="FFFF00"/>
              </a:solidFill>
              <a:ea typeface="+mj-ea"/>
              <a:cs typeface="+mj-cs"/>
            </a:endParaRPr>
          </a:p>
          <a:p>
            <a:pPr lvl="0" algn="ctr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it-IT" sz="3500" b="1" dirty="0">
                <a:solidFill>
                  <a:srgbClr val="FFFF00"/>
                </a:solidFill>
                <a:ea typeface="+mj-ea"/>
                <a:cs typeface="+mj-cs"/>
              </a:rPr>
              <a:t>   (PROPOSIZIONE ESISTENZIALE)</a:t>
            </a:r>
            <a:r>
              <a:rPr lang="it-IT" sz="35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7582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943AB-58DC-4B4F-BC93-75291528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Schema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4DE2B3-AFF2-4944-B4E5-D4C0B229F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La sua negazione, ossia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è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791AA8E6-59CD-46C4-BAA2-B749B2071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1435"/>
              </p:ext>
            </p:extLst>
          </p:nvPr>
        </p:nvGraphicFramePr>
        <p:xfrm>
          <a:off x="1716088" y="2986088"/>
          <a:ext cx="74517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3" imgW="1473120" imgH="203040" progId="Equation.DSMT4">
                  <p:embed/>
                </p:oleObj>
              </mc:Choice>
              <mc:Fallback>
                <p:oleObj name="Equation" r:id="rId3" imgW="14731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8228FAB7-C661-41B5-95CD-7731EEB11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6088" y="2986088"/>
                        <a:ext cx="7451725" cy="1027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10054796-C538-4F1D-BE55-2A776C3ACE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082955"/>
              </p:ext>
            </p:extLst>
          </p:nvPr>
        </p:nvGraphicFramePr>
        <p:xfrm>
          <a:off x="2647950" y="4681538"/>
          <a:ext cx="558800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5" imgW="1104840" imgH="203040" progId="Equation.DSMT4">
                  <p:embed/>
                </p:oleObj>
              </mc:Choice>
              <mc:Fallback>
                <p:oleObj name="Equation" r:id="rId5" imgW="110484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791AA8E6-59CD-46C4-BAA2-B749B20710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7950" y="4681538"/>
                        <a:ext cx="5588000" cy="1027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2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E50A0-232D-4A59-BDAA-16BEB7D5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 dirty="0"/>
              <a:t>Un semplice esempio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13FD4-75DA-4DC4-BF3A-DEF32BD2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2438400"/>
            <a:ext cx="712201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E il senso è: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 b="1" cap="all" dirty="0">
                <a:solidFill>
                  <a:srgbClr val="FFFF00"/>
                </a:solidFill>
              </a:rPr>
              <a:t>NON è VERO che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</a:rPr>
              <a:t>il numero di presenti in aula sia 15.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2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54DEEF-023F-4AD0-806A-29F8DB20B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70" y="2225559"/>
            <a:ext cx="3414011" cy="2406877"/>
          </a:xfrm>
          <a:prstGeom prst="rect">
            <a:avLst/>
          </a:prstGeom>
          <a:effectLst/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04DEDD6-B389-4F0C-8385-73BA7107346C}"/>
              </a:ext>
            </a:extLst>
          </p:cNvPr>
          <p:cNvCxnSpPr>
            <a:cxnSpLocks/>
          </p:cNvCxnSpPr>
          <p:nvPr/>
        </p:nvCxnSpPr>
        <p:spPr>
          <a:xfrm>
            <a:off x="7954719" y="2098071"/>
            <a:ext cx="3719308" cy="26141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49B7BBB-786F-4DE0-BD3A-2CDFC256EA69}"/>
              </a:ext>
            </a:extLst>
          </p:cNvPr>
          <p:cNvCxnSpPr>
            <a:cxnSpLocks/>
          </p:cNvCxnSpPr>
          <p:nvPr/>
        </p:nvCxnSpPr>
        <p:spPr>
          <a:xfrm flipH="1">
            <a:off x="8078137" y="2098072"/>
            <a:ext cx="3528572" cy="272076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573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943AB-58DC-4B4F-BC93-75291528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it-IT" dirty="0"/>
              <a:t> Tornando all’esempio …</a:t>
            </a:r>
          </a:p>
        </p:txBody>
      </p:sp>
      <p:pic>
        <p:nvPicPr>
          <p:cNvPr id="6146" name="Picture 2" descr="Pecore colorate">
            <a:extLst>
              <a:ext uri="{FF2B5EF4-FFF2-40B4-BE49-F238E27FC236}">
                <a16:creationId xmlns:a16="http://schemas.microsoft.com/office/drawing/2014/main" id="{686D7CB2-7230-4D84-B0CB-D4A4B437D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07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4DE2B3-AFF2-4944-B4E5-D4C0B229F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79" y="2438400"/>
            <a:ext cx="7454474" cy="3809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rgbClr val="FFFF00"/>
                </a:solidFill>
              </a:rPr>
              <a:t>Non esiste una pecora che sia bianca</a:t>
            </a:r>
          </a:p>
          <a:p>
            <a:pPr marL="0" indent="0">
              <a:buNone/>
            </a:pPr>
            <a:endParaRPr lang="it-IT" sz="1900" dirty="0"/>
          </a:p>
          <a:p>
            <a:pPr marL="0" indent="0">
              <a:buNone/>
            </a:pPr>
            <a:r>
              <a:rPr lang="it-IT" sz="1900" dirty="0"/>
              <a:t>equivale a </a:t>
            </a:r>
          </a:p>
          <a:p>
            <a:pPr marL="0" indent="0">
              <a:buNone/>
            </a:pPr>
            <a:endParaRPr lang="it-IT" sz="1900" b="1" dirty="0"/>
          </a:p>
          <a:p>
            <a:pPr marL="0" indent="0">
              <a:buNone/>
            </a:pPr>
            <a:r>
              <a:rPr lang="it-IT" sz="3200" b="1" dirty="0">
                <a:solidFill>
                  <a:srgbClr val="FFFF00"/>
                </a:solidFill>
              </a:rPr>
              <a:t>Ogni pecora è non bianca</a:t>
            </a:r>
          </a:p>
          <a:p>
            <a:pPr marL="0" indent="0">
              <a:buNone/>
            </a:pPr>
            <a:endParaRPr lang="it-IT" sz="1900" dirty="0"/>
          </a:p>
          <a:p>
            <a:pPr marL="0" indent="0">
              <a:buNone/>
            </a:pPr>
            <a:endParaRPr lang="it-IT" sz="1900" dirty="0"/>
          </a:p>
          <a:p>
            <a:pPr marL="0" indent="0">
              <a:buNone/>
            </a:pPr>
            <a:endParaRPr lang="it-IT" sz="1900" dirty="0"/>
          </a:p>
          <a:p>
            <a:pPr marL="0" indent="0">
              <a:buNone/>
            </a:pPr>
            <a:r>
              <a:rPr lang="it-IT" sz="1900" dirty="0"/>
              <a:t> </a:t>
            </a:r>
          </a:p>
          <a:p>
            <a:pPr marL="0" indent="0">
              <a:buNone/>
            </a:pPr>
            <a:endParaRPr lang="it-IT" sz="1900" dirty="0"/>
          </a:p>
          <a:p>
            <a:pPr marL="0" indent="0">
              <a:buNone/>
            </a:pP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0912567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954190-365E-4D60-B9C6-8855F0AF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BEBEB"/>
                </a:solidFill>
              </a:rPr>
              <a:t>Riassumendo…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2961683-C268-4A6C-ADBD-A9105411D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2624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86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CBDE3-A475-4857-841B-B4788267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Domanda conclusiva: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365D7C-E854-48B0-96B0-99BFD20B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Qual è la negazione di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Anna e Marco sono gemelli</a:t>
            </a: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5341AE-6273-4121-B082-0A10F461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91" y="3893388"/>
            <a:ext cx="2468304" cy="24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CBDE3-A475-4857-841B-B4788267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Domanda conclusiva: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365D7C-E854-48B0-96B0-99BFD20B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risposta (ovviamente) è: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sz="4000" dirty="0">
                <a:solidFill>
                  <a:srgbClr val="FFFF00"/>
                </a:solidFill>
              </a:rPr>
              <a:t>Anna e Marco non sono gemelli</a:t>
            </a: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Fratello e sorella: la fortuna di crescere conoscendo il sesso opposto |  Mamme24">
            <a:extLst>
              <a:ext uri="{FF2B5EF4-FFF2-40B4-BE49-F238E27FC236}">
                <a16:creationId xmlns:a16="http://schemas.microsoft.com/office/drawing/2014/main" id="{380D2F14-DDCB-460F-AD77-9D073EA1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63" y="3766149"/>
            <a:ext cx="4197838" cy="27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302B13-25C9-40D2-81BF-611759A4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differenza strutturale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007023-3D40-4E95-939C-3F0DF803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Consideriamo:</a:t>
            </a:r>
          </a:p>
          <a:p>
            <a:r>
              <a:rPr lang="it-IT" dirty="0"/>
              <a:t> la </a:t>
            </a:r>
            <a:r>
              <a:rPr lang="it-IT" dirty="0">
                <a:solidFill>
                  <a:srgbClr val="FFFF00"/>
                </a:solidFill>
              </a:rPr>
              <a:t>proprietà</a:t>
            </a:r>
            <a:r>
              <a:rPr lang="it-IT" dirty="0"/>
              <a:t> </a:t>
            </a:r>
            <a:r>
              <a:rPr lang="it-IT" i="1" dirty="0"/>
              <a:t>F</a:t>
            </a:r>
            <a:r>
              <a:rPr lang="it-IT" dirty="0"/>
              <a:t>(</a:t>
            </a:r>
            <a:r>
              <a:rPr lang="it-IT" i="1" dirty="0"/>
              <a:t>x</a:t>
            </a:r>
            <a:r>
              <a:rPr lang="it-IT" dirty="0"/>
              <a:t>) ‘</a:t>
            </a:r>
            <a:r>
              <a:rPr lang="it-IT" i="1" dirty="0"/>
              <a:t>x </a:t>
            </a:r>
            <a:r>
              <a:rPr lang="it-IT" dirty="0"/>
              <a:t> è biondo’</a:t>
            </a:r>
          </a:p>
          <a:p>
            <a:r>
              <a:rPr lang="it-IT" dirty="0"/>
              <a:t> la </a:t>
            </a:r>
            <a:r>
              <a:rPr lang="it-IT" dirty="0">
                <a:solidFill>
                  <a:srgbClr val="FFFF00"/>
                </a:solidFill>
              </a:rPr>
              <a:t>relazione (binaria)</a:t>
            </a:r>
            <a:r>
              <a:rPr lang="it-IT" dirty="0"/>
              <a:t> </a:t>
            </a:r>
            <a:r>
              <a:rPr lang="it-IT" i="1" dirty="0"/>
              <a:t>G</a:t>
            </a:r>
            <a:r>
              <a:rPr lang="it-IT" dirty="0"/>
              <a:t>(</a:t>
            </a:r>
            <a:r>
              <a:rPr lang="it-IT" i="1" dirty="0" err="1"/>
              <a:t>x,y</a:t>
            </a:r>
            <a:r>
              <a:rPr lang="it-IT" dirty="0"/>
              <a:t>) ‘</a:t>
            </a:r>
            <a:r>
              <a:rPr lang="it-IT" i="1" dirty="0"/>
              <a:t>x </a:t>
            </a:r>
            <a:r>
              <a:rPr lang="it-IT" dirty="0"/>
              <a:t>è gemello di </a:t>
            </a:r>
            <a:r>
              <a:rPr lang="it-IT" i="1" dirty="0"/>
              <a:t>y</a:t>
            </a:r>
            <a:r>
              <a:rPr lang="it-IT" dirty="0"/>
              <a:t>’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Poniamo:</a:t>
            </a:r>
          </a:p>
          <a:p>
            <a:r>
              <a:rPr lang="it-IT" i="1" dirty="0"/>
              <a:t>a </a:t>
            </a:r>
            <a:r>
              <a:rPr lang="it-IT" dirty="0"/>
              <a:t>per denotare Anna</a:t>
            </a:r>
          </a:p>
          <a:p>
            <a:r>
              <a:rPr lang="it-IT" i="1" dirty="0"/>
              <a:t>m </a:t>
            </a:r>
            <a:r>
              <a:rPr lang="it-IT" dirty="0"/>
              <a:t>per denotare Marco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1206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302B13-25C9-40D2-81BF-611759A4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differenza strutturale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007023-3D40-4E95-939C-3F0DF803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Anna e Marco sono biondi</a:t>
            </a:r>
          </a:p>
          <a:p>
            <a:pPr marL="0" indent="0">
              <a:buNone/>
            </a:pPr>
            <a:r>
              <a:rPr lang="it-IT" dirty="0"/>
              <a:t>si scrive nella forma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 la sua negazione è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ossia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FF00"/>
                </a:solidFill>
              </a:rPr>
              <a:t>        Anna non è bionda oppure Marco non è biondo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FF00"/>
                </a:solidFill>
              </a:rPr>
              <a:t>(Uno tra Anna e Marco non è biondo)</a:t>
            </a:r>
            <a:r>
              <a:rPr lang="it-IT" dirty="0"/>
              <a:t>  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316D1754-130C-48B0-99F4-2A76D8AE7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464020"/>
              </p:ext>
            </p:extLst>
          </p:nvPr>
        </p:nvGraphicFramePr>
        <p:xfrm>
          <a:off x="4144845" y="2761595"/>
          <a:ext cx="3007428" cy="74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825480" imgH="203040" progId="Equation.DSMT4">
                  <p:embed/>
                </p:oleObj>
              </mc:Choice>
              <mc:Fallback>
                <p:oleObj name="Equation" r:id="rId3" imgW="825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4845" y="2761595"/>
                        <a:ext cx="3007428" cy="7402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02181EA-C31D-46FC-A5DE-5F2AF21C6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542712"/>
              </p:ext>
            </p:extLst>
          </p:nvPr>
        </p:nvGraphicFramePr>
        <p:xfrm>
          <a:off x="4017964" y="3929388"/>
          <a:ext cx="37465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1028520" imgH="203040" progId="Equation.DSMT4">
                  <p:embed/>
                </p:oleObj>
              </mc:Choice>
              <mc:Fallback>
                <p:oleObj name="Equation" r:id="rId5" imgW="102852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316D1754-130C-48B0-99F4-2A76D8AE7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7964" y="3929388"/>
                        <a:ext cx="3746500" cy="741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895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302B13-25C9-40D2-81BF-611759A4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differenza strutturale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007023-3D40-4E95-939C-3F0DF803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Anna e Marco sono gemelli</a:t>
            </a:r>
          </a:p>
          <a:p>
            <a:pPr marL="0" indent="0">
              <a:buNone/>
            </a:pPr>
            <a:r>
              <a:rPr lang="it-IT" dirty="0"/>
              <a:t>si scrive nella forma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 la sua negazione è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ossia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FF00"/>
                </a:solidFill>
              </a:rPr>
              <a:t>        Non è vero che Anna e Marco siano gemelli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FF00"/>
                </a:solidFill>
              </a:rPr>
              <a:t>(Anna e Marco non sono gemelli)</a:t>
            </a:r>
            <a:r>
              <a:rPr lang="it-IT" dirty="0"/>
              <a:t>  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316D1754-130C-48B0-99F4-2A76D8AE7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903562"/>
              </p:ext>
            </p:extLst>
          </p:nvPr>
        </p:nvGraphicFramePr>
        <p:xfrm>
          <a:off x="4722813" y="2762250"/>
          <a:ext cx="18494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" imgW="507960" imgH="203040" progId="Equation.DSMT4">
                  <p:embed/>
                </p:oleObj>
              </mc:Choice>
              <mc:Fallback>
                <p:oleObj name="Equation" r:id="rId3" imgW="507960" imgH="2030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316D1754-130C-48B0-99F4-2A76D8AE7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2813" y="2762250"/>
                        <a:ext cx="1849437" cy="739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02181EA-C31D-46FC-A5DE-5F2AF21C6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490697"/>
              </p:ext>
            </p:extLst>
          </p:nvPr>
        </p:nvGraphicFramePr>
        <p:xfrm>
          <a:off x="4757738" y="3929063"/>
          <a:ext cx="22669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02181EA-C31D-46FC-A5DE-5F2AF21C65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7738" y="3929063"/>
                        <a:ext cx="2266950" cy="741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48007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D7ECD2-B60F-4F96-A7CB-04FB5C0A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Parole chiave 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FC41-B91D-4D32-BE83-884AF6E0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27" y="3533713"/>
            <a:ext cx="4940145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Intersezione di insiemi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Congiunzione di proposizioni</a:t>
            </a:r>
          </a:p>
          <a:p>
            <a:pPr marL="0" indent="0">
              <a:buNone/>
            </a:pPr>
            <a:endParaRPr lang="it-IT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Quantificatore esistenziale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Negazione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12B4A6-7967-4399-A60F-2B8DE24D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338" y="3514975"/>
            <a:ext cx="1057275" cy="54292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CF85CFA-5932-48E8-8F78-C2B3D1565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338" y="4057900"/>
            <a:ext cx="1057275" cy="5429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D6A48FE-8983-4987-9C0D-83BA73B3C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608" y="4904331"/>
            <a:ext cx="628829" cy="61420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E2E7880-FA1E-446E-8447-A226D2295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988" y="5518537"/>
            <a:ext cx="636070" cy="62127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447486B-971D-4381-8DF1-53A2B38CE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563" y="4958190"/>
            <a:ext cx="531074" cy="56034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A7B9A13-029E-4DB4-BDDB-D68626167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571" y="5488950"/>
            <a:ext cx="531074" cy="56034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1924684-33E1-4FF2-9062-549B2009C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489" y="3488884"/>
            <a:ext cx="531074" cy="56034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51AA56D-A108-4F50-9A1B-97C45C17A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364" y="3965779"/>
            <a:ext cx="531074" cy="5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1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E50A0-232D-4A59-BDAA-16BEB7D5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it-IT" dirty="0"/>
              <a:t>Un semplice esempio</a:t>
            </a:r>
          </a:p>
        </p:txBody>
      </p:sp>
      <p:sp>
        <p:nvSpPr>
          <p:cNvPr id="137" name="Freeform 23">
            <a:extLst>
              <a:ext uri="{FF2B5EF4-FFF2-40B4-BE49-F238E27FC236}">
                <a16:creationId xmlns:a16="http://schemas.microsoft.com/office/drawing/2014/main" id="{2142F58F-1A18-445C-8057-25B9F986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2C8825F8-2BBE-4F09-844D-BD569EE90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E0B305D-E4F9-4F9F-81CA-BDFBA88B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eople Icons. 3 Groups Of People Royalty Free Cliparts, Vectors, And Stock  Illustration. Image 123286064.">
            <a:extLst>
              <a:ext uri="{FF2B5EF4-FFF2-40B4-BE49-F238E27FC236}">
                <a16:creationId xmlns:a16="http://schemas.microsoft.com/office/drawing/2014/main" id="{96C3906A-CFC1-41AC-87F1-AADE7DBA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083" y="511583"/>
            <a:ext cx="2683330" cy="268333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1D77C917-B31B-4151-9BB3-768748C42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13FD4-75DA-4DC4-BF3A-DEF32BD2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Ciò comporta una pluralità di casi, ossia tutti quelli in cui il numero di persone presenti in aula è diverso da 15.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Users group - Free people icons">
            <a:extLst>
              <a:ext uri="{FF2B5EF4-FFF2-40B4-BE49-F238E27FC236}">
                <a16:creationId xmlns:a16="http://schemas.microsoft.com/office/drawing/2014/main" id="{21867CE0-B86E-40BD-AAE3-275163B87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8432" y="3526971"/>
            <a:ext cx="2721427" cy="2721427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FCD7B5-D88F-4C43-9110-36236D404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785" y="3486150"/>
            <a:ext cx="1990725" cy="19907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3F01462-FB1C-4022-BEA5-9060B79F0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3496" y="1217817"/>
            <a:ext cx="2143125" cy="214312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0135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E50A0-232D-4A59-BDAA-16BEB7D5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 dirty="0"/>
              <a:t>Analogamente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13FD4-75DA-4DC4-BF3A-DEF32BD2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2438400"/>
            <a:ext cx="712201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negazione della proposizione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>
                <a:solidFill>
                  <a:srgbClr val="FFFF00"/>
                </a:solidFill>
              </a:rPr>
              <a:t>Questo fiore è blu.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è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>
                <a:solidFill>
                  <a:srgbClr val="FFFF00"/>
                </a:solidFill>
              </a:rPr>
              <a:t>Questo fiore </a:t>
            </a:r>
            <a:r>
              <a:rPr lang="it-IT" sz="3000" b="1">
                <a:solidFill>
                  <a:srgbClr val="FFFF00"/>
                </a:solidFill>
              </a:rPr>
              <a:t>NON</a:t>
            </a:r>
            <a:r>
              <a:rPr lang="it-IT" sz="3000">
                <a:solidFill>
                  <a:srgbClr val="FFFF00"/>
                </a:solidFill>
              </a:rPr>
              <a:t> è blu.</a:t>
            </a:r>
            <a:endParaRPr lang="it-IT" sz="3000" dirty="0">
              <a:solidFill>
                <a:srgbClr val="FFFF00"/>
              </a:solidFill>
            </a:endParaRPr>
          </a:p>
        </p:txBody>
      </p:sp>
      <p:sp>
        <p:nvSpPr>
          <p:cNvPr id="82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907C62-EBAF-47C7-9F78-761D23CE5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596" y="1711156"/>
            <a:ext cx="4037303" cy="39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2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CE003-0844-4A5B-A516-C300BD9A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7"/>
            <a:ext cx="3106369" cy="5771103"/>
          </a:xfrm>
        </p:spPr>
        <p:txBody>
          <a:bodyPr anchor="ctr">
            <a:normAutofit/>
          </a:bodyPr>
          <a:lstStyle/>
          <a:p>
            <a:r>
              <a:rPr lang="it-IT" dirty="0"/>
              <a:t>Tanti casi possibili …</a:t>
            </a: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0E9B5E50-510C-45E3-B81D-B60392D7F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5605A8-5643-445C-A934-FE3151CF5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D46DD90-18F9-42BF-B7EA-377AE1C9F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184E1E-A495-440C-83BC-AC5FF8625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59EDD7-B7D8-4627-B058-481C3F27B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231" y="3888506"/>
            <a:ext cx="1975747" cy="1955990"/>
          </a:xfrm>
          <a:prstGeom prst="rect">
            <a:avLst/>
          </a:prstGeom>
          <a:effectLst/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AAB58C4-FCB6-4D51-B7F4-90A2DA7AC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347" y="4262070"/>
            <a:ext cx="1975747" cy="1955990"/>
          </a:xfrm>
          <a:prstGeom prst="rect">
            <a:avLst/>
          </a:prstGeom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FA6826A-0030-488A-A0EC-CA7106BBD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220" y="2091646"/>
            <a:ext cx="1928116" cy="19088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08C9E5-C8D1-459C-8D4E-BA6B97C41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173" y="1137219"/>
            <a:ext cx="1928116" cy="19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E05685-755C-4316-94FE-436D5C64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 particolare…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4BA169-74D1-43C5-8D0F-14757F52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500" dirty="0">
                <a:solidFill>
                  <a:srgbClr val="FFFF00"/>
                </a:solidFill>
              </a:rPr>
              <a:t>Questo fiore non è blu</a:t>
            </a:r>
          </a:p>
          <a:p>
            <a:pPr marL="0" indent="0" algn="ctr">
              <a:buNone/>
            </a:pPr>
            <a:endParaRPr lang="it-IT" sz="35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7000" dirty="0">
                <a:solidFill>
                  <a:srgbClr val="FFFF00"/>
                </a:solidFill>
                <a:sym typeface="Symbol" panose="05050102010706020507" pitchFamily="18" charset="2"/>
              </a:rPr>
              <a:t></a:t>
            </a:r>
          </a:p>
          <a:p>
            <a:pPr marL="0" indent="0" algn="ctr">
              <a:buNone/>
            </a:pPr>
            <a:endParaRPr lang="it-IT" sz="3500" dirty="0">
              <a:solidFill>
                <a:srgbClr val="FFFF00"/>
              </a:solidFill>
              <a:sym typeface="Symbol" panose="05050102010706020507" pitchFamily="18" charset="2"/>
            </a:endParaRPr>
          </a:p>
          <a:p>
            <a:pPr marL="0" indent="0" algn="ctr">
              <a:buNone/>
            </a:pPr>
            <a:r>
              <a:rPr lang="it-IT" sz="3500" dirty="0">
                <a:solidFill>
                  <a:srgbClr val="FFFF00"/>
                </a:solidFill>
                <a:sym typeface="Symbol" panose="05050102010706020507" pitchFamily="18" charset="2"/>
              </a:rPr>
              <a:t>Questo fiore è rosso</a:t>
            </a:r>
            <a:endParaRPr lang="it-IT" sz="35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091DB0A7-E376-489D-91FC-757BDB54F9D7}"/>
                  </a:ext>
                </a:extLst>
              </p14:cNvPr>
              <p14:cNvContentPartPr/>
              <p14:nvPr/>
            </p14:nvContentPartPr>
            <p14:xfrm>
              <a:off x="4611483" y="3303104"/>
              <a:ext cx="1422360" cy="1422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091DB0A7-E376-489D-91FC-757BDB54F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3843" y="3285464"/>
                <a:ext cx="1458000" cy="14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3646477A-4990-4723-9D69-856C76291C81}"/>
                  </a:ext>
                </a:extLst>
              </p14:cNvPr>
              <p14:cNvContentPartPr/>
              <p14:nvPr/>
            </p14:nvContentPartPr>
            <p14:xfrm>
              <a:off x="7864443" y="1963184"/>
              <a:ext cx="360" cy="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3646477A-4990-4723-9D69-856C76291C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6443" y="194518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CA9C00D5-4D08-4CD7-AFF0-FD6CD09E682F}"/>
                  </a:ext>
                </a:extLst>
              </p14:cNvPr>
              <p14:cNvContentPartPr/>
              <p14:nvPr/>
            </p14:nvContentPartPr>
            <p14:xfrm>
              <a:off x="4583043" y="3360344"/>
              <a:ext cx="1694520" cy="169452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CA9C00D5-4D08-4CD7-AFF0-FD6CD09E68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5403" y="3342344"/>
                <a:ext cx="1730160" cy="17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1264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1371</Words>
  <Application>Microsoft Office PowerPoint</Application>
  <PresentationFormat>Widescreen</PresentationFormat>
  <Paragraphs>433</Paragraphs>
  <Slides>57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57</vt:i4>
      </vt:variant>
    </vt:vector>
  </HeadingPairs>
  <TitlesOfParts>
    <vt:vector size="66" baseType="lpstr">
      <vt:lpstr>Arial</vt:lpstr>
      <vt:lpstr>Calibri</vt:lpstr>
      <vt:lpstr>Century Gothic</vt:lpstr>
      <vt:lpstr>Symbol</vt:lpstr>
      <vt:lpstr>Wingdings 3</vt:lpstr>
      <vt:lpstr>Ione</vt:lpstr>
      <vt:lpstr>1_Ione</vt:lpstr>
      <vt:lpstr>Equation</vt:lpstr>
      <vt:lpstr>MathType 6.0 Equation</vt:lpstr>
      <vt:lpstr>PRECORSO DI MATEMATICA</vt:lpstr>
      <vt:lpstr>La negazione</vt:lpstr>
      <vt:lpstr>Un semplice esempio</vt:lpstr>
      <vt:lpstr>Un semplice esempio</vt:lpstr>
      <vt:lpstr>Un semplice esempio</vt:lpstr>
      <vt:lpstr>Un semplice esempio</vt:lpstr>
      <vt:lpstr>Analogamente …</vt:lpstr>
      <vt:lpstr>Tanti casi possibili …</vt:lpstr>
      <vt:lpstr>In particolare…</vt:lpstr>
      <vt:lpstr>Inoltre…</vt:lpstr>
      <vt:lpstr>In quanto…</vt:lpstr>
      <vt:lpstr>E viceversa…</vt:lpstr>
      <vt:lpstr>In quanto…</vt:lpstr>
      <vt:lpstr>L’implicazione…</vt:lpstr>
      <vt:lpstr>L’implicazione…</vt:lpstr>
      <vt:lpstr>… e l’implicazione negata</vt:lpstr>
      <vt:lpstr>…e l’implicazione negata</vt:lpstr>
      <vt:lpstr>…e l’implicazione negata</vt:lpstr>
      <vt:lpstr>Negazione e disgiunzione</vt:lpstr>
      <vt:lpstr>Negazione e disgiunzione</vt:lpstr>
      <vt:lpstr>Infatti …</vt:lpstr>
      <vt:lpstr>Infatti …</vt:lpstr>
      <vt:lpstr>E allora la regola è …</vt:lpstr>
      <vt:lpstr>E allora la regola è …</vt:lpstr>
      <vt:lpstr>In effetti …</vt:lpstr>
      <vt:lpstr>In effetti …</vt:lpstr>
      <vt:lpstr>Altro confronto:</vt:lpstr>
      <vt:lpstr>E allora un’altra regola è …</vt:lpstr>
      <vt:lpstr>In effetti …</vt:lpstr>
      <vt:lpstr>Ad esempio</vt:lpstr>
      <vt:lpstr>Ad esempio</vt:lpstr>
      <vt:lpstr>Ricapitolando:</vt:lpstr>
      <vt:lpstr>Ricapitolando:</vt:lpstr>
      <vt:lpstr>E adesso:</vt:lpstr>
      <vt:lpstr>E adesso:</vt:lpstr>
      <vt:lpstr>Il punto è che ….</vt:lpstr>
      <vt:lpstr>Il punto è che ….</vt:lpstr>
      <vt:lpstr>Quindi la risposta giusta è:</vt:lpstr>
      <vt:lpstr>E allora …</vt:lpstr>
      <vt:lpstr>Naturalmente la risposta è …</vt:lpstr>
      <vt:lpstr>Ovvero:</vt:lpstr>
      <vt:lpstr>Ovvero:</vt:lpstr>
      <vt:lpstr>Ovvero:</vt:lpstr>
      <vt:lpstr>Ovvero:</vt:lpstr>
      <vt:lpstr>Schema generale</vt:lpstr>
      <vt:lpstr>Schema generale</vt:lpstr>
      <vt:lpstr>Schema generale</vt:lpstr>
      <vt:lpstr>Schema generale</vt:lpstr>
      <vt:lpstr> Schema generale</vt:lpstr>
      <vt:lpstr> Tornando all’esempio …</vt:lpstr>
      <vt:lpstr>Riassumendo…</vt:lpstr>
      <vt:lpstr>Domanda conclusiva:</vt:lpstr>
      <vt:lpstr>Domanda conclusiva:</vt:lpstr>
      <vt:lpstr>Una differenza strutturale</vt:lpstr>
      <vt:lpstr>Una differenza strutturale</vt:lpstr>
      <vt:lpstr>Una differenza strutturale</vt:lpstr>
      <vt:lpstr>Parole chiave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PRECORSO DI MATEMATICA</dc:title>
  <dc:creator>Margherita Barile</dc:creator>
  <cp:lastModifiedBy>Margherita Barile</cp:lastModifiedBy>
  <cp:revision>5</cp:revision>
  <cp:lastPrinted>2020-09-17T13:23:59Z</cp:lastPrinted>
  <dcterms:created xsi:type="dcterms:W3CDTF">2020-09-04T15:03:54Z</dcterms:created>
  <dcterms:modified xsi:type="dcterms:W3CDTF">2020-09-27T15:25:54Z</dcterms:modified>
</cp:coreProperties>
</file>